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A354-1641-05B1-DC2E-72214C15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57BEC-D98F-4C12-DEA9-68128746B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27C2-DD2F-ABAA-1DE6-D82F45C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F92A-E5C3-43C0-F2F0-500332C4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F2C84-408C-3536-79B3-B0639C98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2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DBF-F1F5-F6A6-C44D-6590B915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4F580-D037-ED83-9112-6E0EE935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54E5-DABC-F33C-3E34-DF96B0DE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C0D7-FE62-76A0-EA2F-8798E90F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224C-F610-9AAF-CEAC-A87CEE1E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161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84A3C-C209-6CBF-3FE4-44699C482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B46F-979A-64BF-913E-E532A83F2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51B6-95C5-7F2D-9CAC-BEAAD204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C233-41F8-CC2F-579B-F60BB3AA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A6AD-7622-7386-2688-84B66D9B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5284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AC4C-B904-1AF7-10AA-C13BD164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506C-414E-8A80-23EA-00A64A62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63AE-796B-5AB4-3B0C-2FA243F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4207-972C-B657-E90F-6B3DD78C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ADFE-9CD3-D471-66E4-69A8A414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163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5604-FEF8-064F-8440-22586090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EE44-A343-9BB0-0055-57D47752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EAC5-5A34-8D25-19FF-F30CCC30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EC71-D0E3-2123-301A-F64E80AD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AEC8-B3A3-8EA3-9AF0-5E52D8E9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251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EBF-B204-8D08-4EE6-55CA10AC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850E-7DFB-DA58-9CD5-A500977CF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5CAD8-CCF8-1150-F8C5-31224902D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3C21-AA1F-4E51-037A-5BE1C8A6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4A5A-8412-F585-38E4-D9A83A64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5C84-BE01-B584-037A-40B942B1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145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E8D0-7E69-328D-6EBA-E1FB008A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520A-A4BC-8024-E720-726648C7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BFA9-5DC8-E3F3-F323-7CD6FDD5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9D69E-2C57-469C-EF90-55943548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A8D86-CD50-69D7-17FD-D29074D83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EDDC0-1750-AD7D-A3DD-29CC8555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5504A-0829-CCCE-4F23-BE8F4E85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B75B8-E2AD-9144-D1CF-696BC4A6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1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4342-A5A3-4EAA-5AA7-5D1BE444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9F098-90C5-7B22-00F9-540ECEDC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1B983-A36C-C4DC-AF99-00A4C21B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84079-960B-6615-5BE9-C3860F50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619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7D580-9A6A-3C77-085B-ADF52395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9A845-8149-F453-4C8E-4FC4A956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6BAA9-3D08-D311-92EA-719E94C7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99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166F-9A15-52BD-D233-0A470191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FD17-6F66-86C4-B96C-41A48B3D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5580-4A35-654A-A73D-A7F4B784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FB43-503A-8B57-7E6C-8CD65A1F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C002-18E3-1CB1-6CFE-0ABC24AA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7C96B-6881-7F37-10E4-50FE6E40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913-32BB-5EF1-C0F3-DECFE6C8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6701D-DB29-471D-C727-EBAA1960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D9C85-61C8-4322-E244-00A4C9F6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3FD5A-EF6A-F67F-34B1-6E401C08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FB3A-F790-2829-A7F5-61360F5E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4270-DF3D-EDFA-1681-A7D472F7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77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3FBEF-8903-4CF5-BB10-115E7681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136C-2711-AF14-CD26-96B768AE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E6A9-739E-66A4-583E-6D8F5A3BE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8B60-577B-4541-87F5-7005977D5BE1}" type="datetimeFigureOut">
              <a:rPr lang="en-JP" smtClean="0"/>
              <a:t>2023/01/19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4DD0-DD09-437E-37B2-C2B21EC92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2C23-882E-82C9-109F-B5310C1BA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8D12-E1D3-7C44-887F-6ABC3AE7207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75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DCAD-7A31-6AB2-A51B-F58795DB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Stimulating SSH PROTOCOL</a:t>
            </a:r>
          </a:p>
        </p:txBody>
      </p:sp>
    </p:spTree>
    <p:extLst>
      <p:ext uri="{BB962C8B-B14F-4D97-AF65-F5344CB8AC3E}">
        <p14:creationId xmlns:p14="http://schemas.microsoft.com/office/powerpoint/2010/main" val="12767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SH | Secure Shell - Studytonight">
            <a:extLst>
              <a:ext uri="{FF2B5EF4-FFF2-40B4-BE49-F238E27FC236}">
                <a16:creationId xmlns:a16="http://schemas.microsoft.com/office/drawing/2014/main" id="{87BE6EF1-1FC1-BAC0-CA69-493D685C4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06811"/>
            <a:ext cx="10905066" cy="504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7797C-E8AF-3AE9-0FCE-54CCD3D30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5" t="6990" r="8510" b="10031"/>
          <a:stretch/>
        </p:blipFill>
        <p:spPr>
          <a:xfrm>
            <a:off x="1982708" y="495877"/>
            <a:ext cx="7646164" cy="568152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Stimulating SSH PROTOCOL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Stimulating SSH PROTOCOL</dc:title>
  <dc:creator>Pallod, Rishabh | Rishabh</dc:creator>
  <cp:lastModifiedBy>Pallod, Rishabh | Rishabh</cp:lastModifiedBy>
  <cp:revision>1</cp:revision>
  <dcterms:created xsi:type="dcterms:W3CDTF">2023-01-19T16:01:58Z</dcterms:created>
  <dcterms:modified xsi:type="dcterms:W3CDTF">2023-01-19T16:20:01Z</dcterms:modified>
</cp:coreProperties>
</file>