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64" r:id="rId3"/>
    <p:sldId id="263" r:id="rId4"/>
    <p:sldId id="262" r:id="rId5"/>
    <p:sldId id="261" r:id="rId6"/>
    <p:sldId id="260" r:id="rId7"/>
    <p:sldId id="259" r:id="rId8"/>
    <p:sldId id="287" r:id="rId9"/>
    <p:sldId id="257" r:id="rId10"/>
    <p:sldId id="288" r:id="rId11"/>
    <p:sldId id="285" r:id="rId12"/>
    <p:sldId id="284" r:id="rId13"/>
    <p:sldId id="28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2AB270-20EF-3E09-D93D-025E231799D6}" v="690" dt="2021-07-13T20:17:12.5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6" d="100"/>
          <a:sy n="86" d="100"/>
        </p:scale>
        <p:origin x="33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URAV MISHRA" userId="S::2018pcecsgaurav57@poornima.ac.in::b5d788f8-34db-43b9-bac6-489929832678" providerId="AD" clId="Web-{D72AB270-20EF-3E09-D93D-025E231799D6}"/>
    <pc:docChg chg="addSld delSld modSld">
      <pc:chgData name="GAURAV MISHRA" userId="S::2018pcecsgaurav57@poornima.ac.in::b5d788f8-34db-43b9-bac6-489929832678" providerId="AD" clId="Web-{D72AB270-20EF-3E09-D93D-025E231799D6}" dt="2021-07-13T20:17:10.611" v="443" actId="20577"/>
      <pc:docMkLst>
        <pc:docMk/>
      </pc:docMkLst>
      <pc:sldChg chg="addSp delSp modSp mod setBg modClrScheme setClrOvrMap chgLayout">
        <pc:chgData name="GAURAV MISHRA" userId="S::2018pcecsgaurav57@poornima.ac.in::b5d788f8-34db-43b9-bac6-489929832678" providerId="AD" clId="Web-{D72AB270-20EF-3E09-D93D-025E231799D6}" dt="2021-07-13T19:35:49.706" v="222" actId="20577"/>
        <pc:sldMkLst>
          <pc:docMk/>
          <pc:sldMk cId="109857222" sldId="256"/>
        </pc:sldMkLst>
        <pc:spChg chg="del">
          <ac:chgData name="GAURAV MISHRA" userId="S::2018pcecsgaurav57@poornima.ac.in::b5d788f8-34db-43b9-bac6-489929832678" providerId="AD" clId="Web-{D72AB270-20EF-3E09-D93D-025E231799D6}" dt="2021-07-13T19:17:18.020" v="0"/>
          <ac:spMkLst>
            <pc:docMk/>
            <pc:sldMk cId="109857222" sldId="256"/>
            <ac:spMk id="2" creationId="{00000000-0000-0000-0000-000000000000}"/>
          </ac:spMkLst>
        </pc:spChg>
        <pc:spChg chg="del">
          <ac:chgData name="GAURAV MISHRA" userId="S::2018pcecsgaurav57@poornima.ac.in::b5d788f8-34db-43b9-bac6-489929832678" providerId="AD" clId="Web-{D72AB270-20EF-3E09-D93D-025E231799D6}" dt="2021-07-13T19:17:18.020" v="0"/>
          <ac:spMkLst>
            <pc:docMk/>
            <pc:sldMk cId="109857222" sldId="256"/>
            <ac:spMk id="3" creationId="{00000000-0000-0000-0000-000000000000}"/>
          </ac:spMkLst>
        </pc:spChg>
        <pc:spChg chg="add mod">
          <ac:chgData name="GAURAV MISHRA" userId="S::2018pcecsgaurav57@poornima.ac.in::b5d788f8-34db-43b9-bac6-489929832678" providerId="AD" clId="Web-{D72AB270-20EF-3E09-D93D-025E231799D6}" dt="2021-07-13T19:35:49.706" v="222" actId="20577"/>
          <ac:spMkLst>
            <pc:docMk/>
            <pc:sldMk cId="109857222" sldId="256"/>
            <ac:spMk id="6" creationId="{5AFE10FF-5B06-45B7-AF26-80821416F846}"/>
          </ac:spMkLst>
        </pc:spChg>
        <pc:spChg chg="add mod">
          <ac:chgData name="GAURAV MISHRA" userId="S::2018pcecsgaurav57@poornima.ac.in::b5d788f8-34db-43b9-bac6-489929832678" providerId="AD" clId="Web-{D72AB270-20EF-3E09-D93D-025E231799D6}" dt="2021-07-13T19:28:46.492" v="104" actId="20577"/>
          <ac:spMkLst>
            <pc:docMk/>
            <pc:sldMk cId="109857222" sldId="256"/>
            <ac:spMk id="7" creationId="{D40C2055-0BF6-42E1-A10C-C8E65B0FD85B}"/>
          </ac:spMkLst>
        </pc:spChg>
        <pc:spChg chg="add mod">
          <ac:chgData name="GAURAV MISHRA" userId="S::2018pcecsgaurav57@poornima.ac.in::b5d788f8-34db-43b9-bac6-489929832678" providerId="AD" clId="Web-{D72AB270-20EF-3E09-D93D-025E231799D6}" dt="2021-07-13T19:29:41.805" v="118" actId="20577"/>
          <ac:spMkLst>
            <pc:docMk/>
            <pc:sldMk cId="109857222" sldId="256"/>
            <ac:spMk id="8" creationId="{8798B5A0-D389-4DA2-BEAF-4C94751B8CD1}"/>
          </ac:spMkLst>
        </pc:spChg>
        <pc:spChg chg="add del">
          <ac:chgData name="GAURAV MISHRA" userId="S::2018pcecsgaurav57@poornima.ac.in::b5d788f8-34db-43b9-bac6-489929832678" providerId="AD" clId="Web-{D72AB270-20EF-3E09-D93D-025E231799D6}" dt="2021-07-13T19:31:03.996" v="124"/>
          <ac:spMkLst>
            <pc:docMk/>
            <pc:sldMk cId="109857222" sldId="256"/>
            <ac:spMk id="11" creationId="{71A784BF-09DB-448D-99FC-B49DFC6605D5}"/>
          </ac:spMkLst>
        </pc:spChg>
        <pc:spChg chg="add del">
          <ac:chgData name="GAURAV MISHRA" userId="S::2018pcecsgaurav57@poornima.ac.in::b5d788f8-34db-43b9-bac6-489929832678" providerId="AD" clId="Web-{D72AB270-20EF-3E09-D93D-025E231799D6}" dt="2021-07-13T19:31:03.996" v="124"/>
          <ac:spMkLst>
            <pc:docMk/>
            <pc:sldMk cId="109857222" sldId="256"/>
            <ac:spMk id="12" creationId="{917859B3-4C91-478D-929D-BB6433F90849}"/>
          </ac:spMkLst>
        </pc:spChg>
        <pc:spChg chg="add del">
          <ac:chgData name="GAURAV MISHRA" userId="S::2018pcecsgaurav57@poornima.ac.in::b5d788f8-34db-43b9-bac6-489929832678" providerId="AD" clId="Web-{D72AB270-20EF-3E09-D93D-025E231799D6}" dt="2021-07-13T19:31:07.965" v="126"/>
          <ac:spMkLst>
            <pc:docMk/>
            <pc:sldMk cId="109857222" sldId="256"/>
            <ac:spMk id="13" creationId="{003713C1-2FB2-413B-BF91-3AE41726FB7A}"/>
          </ac:spMkLst>
        </pc:spChg>
        <pc:spChg chg="add del">
          <ac:chgData name="GAURAV MISHRA" userId="S::2018pcecsgaurav57@poornima.ac.in::b5d788f8-34db-43b9-bac6-489929832678" providerId="AD" clId="Web-{D72AB270-20EF-3E09-D93D-025E231799D6}" dt="2021-07-13T19:30:49.042" v="122"/>
          <ac:spMkLst>
            <pc:docMk/>
            <pc:sldMk cId="109857222" sldId="256"/>
            <ac:spMk id="14" creationId="{D462EE7E-14DF-497D-AE08-F6623DB88E99}"/>
          </ac:spMkLst>
        </pc:spChg>
        <pc:spChg chg="add del">
          <ac:chgData name="GAURAV MISHRA" userId="S::2018pcecsgaurav57@poornima.ac.in::b5d788f8-34db-43b9-bac6-489929832678" providerId="AD" clId="Web-{D72AB270-20EF-3E09-D93D-025E231799D6}" dt="2021-07-13T19:31:07.965" v="126"/>
          <ac:spMkLst>
            <pc:docMk/>
            <pc:sldMk cId="109857222" sldId="256"/>
            <ac:spMk id="15" creationId="{90795B4D-5022-4A7F-A01D-8D880B7CDBE6}"/>
          </ac:spMkLst>
        </pc:spChg>
        <pc:spChg chg="add del">
          <ac:chgData name="GAURAV MISHRA" userId="S::2018pcecsgaurav57@poornima.ac.in::b5d788f8-34db-43b9-bac6-489929832678" providerId="AD" clId="Web-{D72AB270-20EF-3E09-D93D-025E231799D6}" dt="2021-07-13T19:30:49.042" v="122"/>
          <ac:spMkLst>
            <pc:docMk/>
            <pc:sldMk cId="109857222" sldId="256"/>
            <ac:spMk id="16" creationId="{2FBF0AC7-1F73-4A5E-882F-8C2A41F1AEA4}"/>
          </ac:spMkLst>
        </pc:spChg>
        <pc:spChg chg="add del">
          <ac:chgData name="GAURAV MISHRA" userId="S::2018pcecsgaurav57@poornima.ac.in::b5d788f8-34db-43b9-bac6-489929832678" providerId="AD" clId="Web-{D72AB270-20EF-3E09-D93D-025E231799D6}" dt="2021-07-13T19:31:07.965" v="126"/>
          <ac:spMkLst>
            <pc:docMk/>
            <pc:sldMk cId="109857222" sldId="256"/>
            <ac:spMk id="17" creationId="{AFD19018-DE7C-4796-ADF2-AD2EB0FC0D9C}"/>
          </ac:spMkLst>
        </pc:spChg>
        <pc:spChg chg="add del">
          <ac:chgData name="GAURAV MISHRA" userId="S::2018pcecsgaurav57@poornima.ac.in::b5d788f8-34db-43b9-bac6-489929832678" providerId="AD" clId="Web-{D72AB270-20EF-3E09-D93D-025E231799D6}" dt="2021-07-13T19:31:03.996" v="124"/>
          <ac:spMkLst>
            <pc:docMk/>
            <pc:sldMk cId="109857222" sldId="256"/>
            <ac:spMk id="18" creationId="{6283FBD2-A663-469F-855C-06D86E3C1161}"/>
          </ac:spMkLst>
        </pc:spChg>
        <pc:spChg chg="add del">
          <ac:chgData name="GAURAV MISHRA" userId="S::2018pcecsgaurav57@poornima.ac.in::b5d788f8-34db-43b9-bac6-489929832678" providerId="AD" clId="Web-{D72AB270-20EF-3E09-D93D-025E231799D6}" dt="2021-07-13T19:31:07.965" v="126"/>
          <ac:spMkLst>
            <pc:docMk/>
            <pc:sldMk cId="109857222" sldId="256"/>
            <ac:spMk id="19" creationId="{B1A0A2C2-4F85-44AF-8708-8DCA4B550CB8}"/>
          </ac:spMkLst>
        </pc:spChg>
        <pc:spChg chg="add del">
          <ac:chgData name="GAURAV MISHRA" userId="S::2018pcecsgaurav57@poornima.ac.in::b5d788f8-34db-43b9-bac6-489929832678" providerId="AD" clId="Web-{D72AB270-20EF-3E09-D93D-025E231799D6}" dt="2021-07-13T19:31:03.996" v="124"/>
          <ac:spMkLst>
            <pc:docMk/>
            <pc:sldMk cId="109857222" sldId="256"/>
            <ac:spMk id="20" creationId="{8A1279FC-7441-4E55-B082-2774E6316482}"/>
          </ac:spMkLst>
        </pc:spChg>
        <pc:spChg chg="add del">
          <ac:chgData name="GAURAV MISHRA" userId="S::2018pcecsgaurav57@poornima.ac.in::b5d788f8-34db-43b9-bac6-489929832678" providerId="AD" clId="Web-{D72AB270-20EF-3E09-D93D-025E231799D6}" dt="2021-07-13T19:31:10.715" v="128"/>
          <ac:spMkLst>
            <pc:docMk/>
            <pc:sldMk cId="109857222" sldId="256"/>
            <ac:spMk id="21" creationId="{71A784BF-09DB-448D-99FC-B49DFC6605D5}"/>
          </ac:spMkLst>
        </pc:spChg>
        <pc:spChg chg="add del">
          <ac:chgData name="GAURAV MISHRA" userId="S::2018pcecsgaurav57@poornima.ac.in::b5d788f8-34db-43b9-bac6-489929832678" providerId="AD" clId="Web-{D72AB270-20EF-3E09-D93D-025E231799D6}" dt="2021-07-13T19:31:10.715" v="128"/>
          <ac:spMkLst>
            <pc:docMk/>
            <pc:sldMk cId="109857222" sldId="256"/>
            <ac:spMk id="22" creationId="{917859B3-4C91-478D-929D-BB6433F90849}"/>
          </ac:spMkLst>
        </pc:spChg>
        <pc:spChg chg="add del">
          <ac:chgData name="GAURAV MISHRA" userId="S::2018pcecsgaurav57@poornima.ac.in::b5d788f8-34db-43b9-bac6-489929832678" providerId="AD" clId="Web-{D72AB270-20EF-3E09-D93D-025E231799D6}" dt="2021-07-13T19:31:10.715" v="128"/>
          <ac:spMkLst>
            <pc:docMk/>
            <pc:sldMk cId="109857222" sldId="256"/>
            <ac:spMk id="23" creationId="{6283FBD2-A663-469F-855C-06D86E3C1161}"/>
          </ac:spMkLst>
        </pc:spChg>
        <pc:spChg chg="add del">
          <ac:chgData name="GAURAV MISHRA" userId="S::2018pcecsgaurav57@poornima.ac.in::b5d788f8-34db-43b9-bac6-489929832678" providerId="AD" clId="Web-{D72AB270-20EF-3E09-D93D-025E231799D6}" dt="2021-07-13T19:31:10.715" v="128"/>
          <ac:spMkLst>
            <pc:docMk/>
            <pc:sldMk cId="109857222" sldId="256"/>
            <ac:spMk id="24" creationId="{8A1279FC-7441-4E55-B082-2774E6316482}"/>
          </ac:spMkLst>
        </pc:spChg>
        <pc:spChg chg="add del">
          <ac:chgData name="GAURAV MISHRA" userId="S::2018pcecsgaurav57@poornima.ac.in::b5d788f8-34db-43b9-bac6-489929832678" providerId="AD" clId="Web-{D72AB270-20EF-3E09-D93D-025E231799D6}" dt="2021-07-13T19:31:25.559" v="130"/>
          <ac:spMkLst>
            <pc:docMk/>
            <pc:sldMk cId="109857222" sldId="256"/>
            <ac:spMk id="25" creationId="{9D25F302-27C5-414F-97F8-6EA0A6C028BA}"/>
          </ac:spMkLst>
        </pc:spChg>
        <pc:spChg chg="add del">
          <ac:chgData name="GAURAV MISHRA" userId="S::2018pcecsgaurav57@poornima.ac.in::b5d788f8-34db-43b9-bac6-489929832678" providerId="AD" clId="Web-{D72AB270-20EF-3E09-D93D-025E231799D6}" dt="2021-07-13T19:31:25.559" v="130"/>
          <ac:spMkLst>
            <pc:docMk/>
            <pc:sldMk cId="109857222" sldId="256"/>
            <ac:spMk id="26" creationId="{830A36F8-48C2-4842-A87B-8CE8DF4E7FD2}"/>
          </ac:spMkLst>
        </pc:spChg>
        <pc:spChg chg="add del">
          <ac:chgData name="GAURAV MISHRA" userId="S::2018pcecsgaurav57@poornima.ac.in::b5d788f8-34db-43b9-bac6-489929832678" providerId="AD" clId="Web-{D72AB270-20EF-3E09-D93D-025E231799D6}" dt="2021-07-13T19:31:25.559" v="130"/>
          <ac:spMkLst>
            <pc:docMk/>
            <pc:sldMk cId="109857222" sldId="256"/>
            <ac:spMk id="27" creationId="{086A5A31-B10A-4793-84D4-D785959AE5B8}"/>
          </ac:spMkLst>
        </pc:spChg>
        <pc:spChg chg="add">
          <ac:chgData name="GAURAV MISHRA" userId="S::2018pcecsgaurav57@poornima.ac.in::b5d788f8-34db-43b9-bac6-489929832678" providerId="AD" clId="Web-{D72AB270-20EF-3E09-D93D-025E231799D6}" dt="2021-07-13T19:31:25.575" v="131"/>
          <ac:spMkLst>
            <pc:docMk/>
            <pc:sldMk cId="109857222" sldId="256"/>
            <ac:spMk id="28" creationId="{F88DA1F7-243F-4238-B2E5-D9BC0A53C2D9}"/>
          </ac:spMkLst>
        </pc:spChg>
        <pc:spChg chg="add">
          <ac:chgData name="GAURAV MISHRA" userId="S::2018pcecsgaurav57@poornima.ac.in::b5d788f8-34db-43b9-bac6-489929832678" providerId="AD" clId="Web-{D72AB270-20EF-3E09-D93D-025E231799D6}" dt="2021-07-13T19:31:25.575" v="131"/>
          <ac:spMkLst>
            <pc:docMk/>
            <pc:sldMk cId="109857222" sldId="256"/>
            <ac:spMk id="29" creationId="{A7FC5E3B-10AB-47E5-A8FC-14E8B42CE5A1}"/>
          </ac:spMkLst>
        </pc:spChg>
        <pc:picChg chg="add mod ord">
          <ac:chgData name="GAURAV MISHRA" userId="S::2018pcecsgaurav57@poornima.ac.in::b5d788f8-34db-43b9-bac6-489929832678" providerId="AD" clId="Web-{D72AB270-20EF-3E09-D93D-025E231799D6}" dt="2021-07-13T19:31:25.575" v="131"/>
          <ac:picMkLst>
            <pc:docMk/>
            <pc:sldMk cId="109857222" sldId="256"/>
            <ac:picMk id="4" creationId="{95012D76-E734-4406-A80D-6256D43B9ADF}"/>
          </ac:picMkLst>
        </pc:picChg>
        <pc:picChg chg="add mod ord">
          <ac:chgData name="GAURAV MISHRA" userId="S::2018pcecsgaurav57@poornima.ac.in::b5d788f8-34db-43b9-bac6-489929832678" providerId="AD" clId="Web-{D72AB270-20EF-3E09-D93D-025E231799D6}" dt="2021-07-13T19:31:25.575" v="131"/>
          <ac:picMkLst>
            <pc:docMk/>
            <pc:sldMk cId="109857222" sldId="256"/>
            <ac:picMk id="5" creationId="{B5897CE4-EF94-438C-9FF8-F90BD9353BC5}"/>
          </ac:picMkLst>
        </pc:picChg>
        <pc:picChg chg="add mod ord">
          <ac:chgData name="GAURAV MISHRA" userId="S::2018pcecsgaurav57@poornima.ac.in::b5d788f8-34db-43b9-bac6-489929832678" providerId="AD" clId="Web-{D72AB270-20EF-3E09-D93D-025E231799D6}" dt="2021-07-13T19:31:25.575" v="131"/>
          <ac:picMkLst>
            <pc:docMk/>
            <pc:sldMk cId="109857222" sldId="256"/>
            <ac:picMk id="9" creationId="{DCEFD4FB-B10E-4539-8707-AC65FE2C2A5C}"/>
          </ac:picMkLst>
        </pc:picChg>
      </pc:sldChg>
      <pc:sldChg chg="addSp modSp add mod replId modClrScheme chgLayout">
        <pc:chgData name="GAURAV MISHRA" userId="S::2018pcecsgaurav57@poornima.ac.in::b5d788f8-34db-43b9-bac6-489929832678" providerId="AD" clId="Web-{D72AB270-20EF-3E09-D93D-025E231799D6}" dt="2021-07-13T20:06:03.511" v="371" actId="20577"/>
        <pc:sldMkLst>
          <pc:docMk/>
          <pc:sldMk cId="1751975565" sldId="257"/>
        </pc:sldMkLst>
        <pc:spChg chg="add mod ord">
          <ac:chgData name="GAURAV MISHRA" userId="S::2018pcecsgaurav57@poornima.ac.in::b5d788f8-34db-43b9-bac6-489929832678" providerId="AD" clId="Web-{D72AB270-20EF-3E09-D93D-025E231799D6}" dt="2021-07-13T20:04:08.836" v="368" actId="20577"/>
          <ac:spMkLst>
            <pc:docMk/>
            <pc:sldMk cId="1751975565" sldId="257"/>
            <ac:spMk id="2" creationId="{C51EF74E-5F50-4495-AAE3-FC77D0F8C845}"/>
          </ac:spMkLst>
        </pc:spChg>
        <pc:spChg chg="add mod ord">
          <ac:chgData name="GAURAV MISHRA" userId="S::2018pcecsgaurav57@poornima.ac.in::b5d788f8-34db-43b9-bac6-489929832678" providerId="AD" clId="Web-{D72AB270-20EF-3E09-D93D-025E231799D6}" dt="2021-07-13T20:06:03.511" v="371" actId="20577"/>
          <ac:spMkLst>
            <pc:docMk/>
            <pc:sldMk cId="1751975565" sldId="257"/>
            <ac:spMk id="3" creationId="{D1FB7D3F-13C4-479A-BAF0-581AF974C432}"/>
          </ac:spMkLst>
        </pc:spChg>
      </pc:sldChg>
      <pc:sldChg chg="addSp delSp modSp add mod replId setBg modClrScheme chgLayout">
        <pc:chgData name="GAURAV MISHRA" userId="S::2018pcecsgaurav57@poornima.ac.in::b5d788f8-34db-43b9-bac6-489929832678" providerId="AD" clId="Web-{D72AB270-20EF-3E09-D93D-025E231799D6}" dt="2021-07-13T19:58:27.834" v="343" actId="14100"/>
        <pc:sldMkLst>
          <pc:docMk/>
          <pc:sldMk cId="1747245097" sldId="258"/>
        </pc:sldMkLst>
        <pc:spChg chg="add mod ord">
          <ac:chgData name="GAURAV MISHRA" userId="S::2018pcecsgaurav57@poornima.ac.in::b5d788f8-34db-43b9-bac6-489929832678" providerId="AD" clId="Web-{D72AB270-20EF-3E09-D93D-025E231799D6}" dt="2021-07-13T19:53:28.405" v="332"/>
          <ac:spMkLst>
            <pc:docMk/>
            <pc:sldMk cId="1747245097" sldId="258"/>
            <ac:spMk id="2" creationId="{733E7BC7-BA50-4CA2-859F-25B046B04B53}"/>
          </ac:spMkLst>
        </pc:spChg>
        <pc:spChg chg="add del mod ord">
          <ac:chgData name="GAURAV MISHRA" userId="S::2018pcecsgaurav57@poornima.ac.in::b5d788f8-34db-43b9-bac6-489929832678" providerId="AD" clId="Web-{D72AB270-20EF-3E09-D93D-025E231799D6}" dt="2021-07-13T19:54:40.860" v="333"/>
          <ac:spMkLst>
            <pc:docMk/>
            <pc:sldMk cId="1747245097" sldId="258"/>
            <ac:spMk id="3" creationId="{0FAF4197-F1CB-44CD-9E8F-D63CAF61ED2A}"/>
          </ac:spMkLst>
        </pc:spChg>
        <pc:spChg chg="add del">
          <ac:chgData name="GAURAV MISHRA" userId="S::2018pcecsgaurav57@poornima.ac.in::b5d788f8-34db-43b9-bac6-489929832678" providerId="AD" clId="Web-{D72AB270-20EF-3E09-D93D-025E231799D6}" dt="2021-07-13T19:53:28.405" v="332"/>
          <ac:spMkLst>
            <pc:docMk/>
            <pc:sldMk cId="1747245097" sldId="258"/>
            <ac:spMk id="10" creationId="{C4E4288A-DFC8-40A2-90E5-70E851A933AD}"/>
          </ac:spMkLst>
        </pc:spChg>
        <pc:spChg chg="add del">
          <ac:chgData name="GAURAV MISHRA" userId="S::2018pcecsgaurav57@poornima.ac.in::b5d788f8-34db-43b9-bac6-489929832678" providerId="AD" clId="Web-{D72AB270-20EF-3E09-D93D-025E231799D6}" dt="2021-07-13T19:53:28.405" v="332"/>
          <ac:spMkLst>
            <pc:docMk/>
            <pc:sldMk cId="1747245097" sldId="258"/>
            <ac:spMk id="16" creationId="{BD2BFF02-DF78-4F07-B176-52514E13127D}"/>
          </ac:spMkLst>
        </pc:spChg>
        <pc:spChg chg="add del">
          <ac:chgData name="GAURAV MISHRA" userId="S::2018pcecsgaurav57@poornima.ac.in::b5d788f8-34db-43b9-bac6-489929832678" providerId="AD" clId="Web-{D72AB270-20EF-3E09-D93D-025E231799D6}" dt="2021-07-13T19:53:28.405" v="332"/>
          <ac:spMkLst>
            <pc:docMk/>
            <pc:sldMk cId="1747245097" sldId="258"/>
            <ac:spMk id="18" creationId="{0DB06EAB-7D8C-403A-86C5-B5FD79A13650}"/>
          </ac:spMkLst>
        </pc:spChg>
        <pc:spChg chg="add">
          <ac:chgData name="GAURAV MISHRA" userId="S::2018pcecsgaurav57@poornima.ac.in::b5d788f8-34db-43b9-bac6-489929832678" providerId="AD" clId="Web-{D72AB270-20EF-3E09-D93D-025E231799D6}" dt="2021-07-13T19:53:28.405" v="332"/>
          <ac:spMkLst>
            <pc:docMk/>
            <pc:sldMk cId="1747245097" sldId="258"/>
            <ac:spMk id="23" creationId="{4038CB10-1F5C-4D54-9DF7-12586DE5B007}"/>
          </ac:spMkLst>
        </pc:spChg>
        <pc:spChg chg="add">
          <ac:chgData name="GAURAV MISHRA" userId="S::2018pcecsgaurav57@poornima.ac.in::b5d788f8-34db-43b9-bac6-489929832678" providerId="AD" clId="Web-{D72AB270-20EF-3E09-D93D-025E231799D6}" dt="2021-07-13T19:53:28.405" v="332"/>
          <ac:spMkLst>
            <pc:docMk/>
            <pc:sldMk cId="1747245097" sldId="258"/>
            <ac:spMk id="25" creationId="{33B81349-3A7E-4A66-9ED9-66E6F8E29C4A}"/>
          </ac:spMkLst>
        </pc:spChg>
        <pc:spChg chg="add">
          <ac:chgData name="GAURAV MISHRA" userId="S::2018pcecsgaurav57@poornima.ac.in::b5d788f8-34db-43b9-bac6-489929832678" providerId="AD" clId="Web-{D72AB270-20EF-3E09-D93D-025E231799D6}" dt="2021-07-13T19:53:28.405" v="332"/>
          <ac:spMkLst>
            <pc:docMk/>
            <pc:sldMk cId="1747245097" sldId="258"/>
            <ac:spMk id="27" creationId="{4A37A7FF-19A5-40D8-8D0C-E780CBD33087}"/>
          </ac:spMkLst>
        </pc:spChg>
        <pc:spChg chg="add">
          <ac:chgData name="GAURAV MISHRA" userId="S::2018pcecsgaurav57@poornima.ac.in::b5d788f8-34db-43b9-bac6-489929832678" providerId="AD" clId="Web-{D72AB270-20EF-3E09-D93D-025E231799D6}" dt="2021-07-13T19:53:28.405" v="332"/>
          <ac:spMkLst>
            <pc:docMk/>
            <pc:sldMk cId="1747245097" sldId="258"/>
            <ac:spMk id="29" creationId="{73ED6512-6858-4552-B699-9A97FE9A4EA2}"/>
          </ac:spMkLst>
        </pc:spChg>
        <pc:spChg chg="add del mod">
          <ac:chgData name="GAURAV MISHRA" userId="S::2018pcecsgaurav57@poornima.ac.in::b5d788f8-34db-43b9-bac6-489929832678" providerId="AD" clId="Web-{D72AB270-20EF-3E09-D93D-025E231799D6}" dt="2021-07-13T19:58:12.865" v="340"/>
          <ac:spMkLst>
            <pc:docMk/>
            <pc:sldMk cId="1747245097" sldId="258"/>
            <ac:spMk id="42" creationId="{2831FE06-CD5B-474F-B657-FBE3E2CAFDEF}"/>
          </ac:spMkLst>
        </pc:spChg>
        <pc:grpChg chg="add del">
          <ac:chgData name="GAURAV MISHRA" userId="S::2018pcecsgaurav57@poornima.ac.in::b5d788f8-34db-43b9-bac6-489929832678" providerId="AD" clId="Web-{D72AB270-20EF-3E09-D93D-025E231799D6}" dt="2021-07-13T19:53:28.405" v="332"/>
          <ac:grpSpMkLst>
            <pc:docMk/>
            <pc:sldMk cId="1747245097" sldId="258"/>
            <ac:grpSpMk id="12" creationId="{B63C2D82-D4FA-4A37-BB01-1E7B21E4FF20}"/>
          </ac:grpSpMkLst>
        </pc:grpChg>
        <pc:graphicFrameChg chg="add del mod ord modGraphic">
          <ac:chgData name="GAURAV MISHRA" userId="S::2018pcecsgaurav57@poornima.ac.in::b5d788f8-34db-43b9-bac6-489929832678" providerId="AD" clId="Web-{D72AB270-20EF-3E09-D93D-025E231799D6}" dt="2021-07-13T19:55:29.111" v="337"/>
          <ac:graphicFrameMkLst>
            <pc:docMk/>
            <pc:sldMk cId="1747245097" sldId="258"/>
            <ac:graphicFrameMk id="6" creationId="{3D1DE79B-4806-4362-B475-2B6D23523F49}"/>
          </ac:graphicFrameMkLst>
        </pc:graphicFrameChg>
        <pc:picChg chg="mod ord">
          <ac:chgData name="GAURAV MISHRA" userId="S::2018pcecsgaurav57@poornima.ac.in::b5d788f8-34db-43b9-bac6-489929832678" providerId="AD" clId="Web-{D72AB270-20EF-3E09-D93D-025E231799D6}" dt="2021-07-13T19:53:28.405" v="332"/>
          <ac:picMkLst>
            <pc:docMk/>
            <pc:sldMk cId="1747245097" sldId="258"/>
            <ac:picMk id="4" creationId="{95012D76-E734-4406-A80D-6256D43B9ADF}"/>
          </ac:picMkLst>
        </pc:picChg>
        <pc:picChg chg="mod ord">
          <ac:chgData name="GAURAV MISHRA" userId="S::2018pcecsgaurav57@poornima.ac.in::b5d788f8-34db-43b9-bac6-489929832678" providerId="AD" clId="Web-{D72AB270-20EF-3E09-D93D-025E231799D6}" dt="2021-07-13T19:53:28.405" v="332"/>
          <ac:picMkLst>
            <pc:docMk/>
            <pc:sldMk cId="1747245097" sldId="258"/>
            <ac:picMk id="5" creationId="{B5897CE4-EF94-438C-9FF8-F90BD9353BC5}"/>
          </ac:picMkLst>
        </pc:picChg>
        <pc:picChg chg="add mod ord">
          <ac:chgData name="GAURAV MISHRA" userId="S::2018pcecsgaurav57@poornima.ac.in::b5d788f8-34db-43b9-bac6-489929832678" providerId="AD" clId="Web-{D72AB270-20EF-3E09-D93D-025E231799D6}" dt="2021-07-13T19:58:27.834" v="343" actId="14100"/>
          <ac:picMkLst>
            <pc:docMk/>
            <pc:sldMk cId="1747245097" sldId="258"/>
            <ac:picMk id="43" creationId="{C56D9659-E990-401D-8CB1-037B4C89E933}"/>
          </ac:picMkLst>
        </pc:picChg>
      </pc:sldChg>
      <pc:sldChg chg="addSp modSp add replId">
        <pc:chgData name="GAURAV MISHRA" userId="S::2018pcecsgaurav57@poornima.ac.in::b5d788f8-34db-43b9-bac6-489929832678" providerId="AD" clId="Web-{D72AB270-20EF-3E09-D93D-025E231799D6}" dt="2021-07-13T19:47:50.803" v="306" actId="14100"/>
        <pc:sldMkLst>
          <pc:docMk/>
          <pc:sldMk cId="1693360273" sldId="259"/>
        </pc:sldMkLst>
        <pc:picChg chg="add mod">
          <ac:chgData name="GAURAV MISHRA" userId="S::2018pcecsgaurav57@poornima.ac.in::b5d788f8-34db-43b9-bac6-489929832678" providerId="AD" clId="Web-{D72AB270-20EF-3E09-D93D-025E231799D6}" dt="2021-07-13T19:47:50.803" v="306" actId="14100"/>
          <ac:picMkLst>
            <pc:docMk/>
            <pc:sldMk cId="1693360273" sldId="259"/>
            <ac:picMk id="2" creationId="{FD8DFC04-ED84-4612-8ACB-E80B95F96FC2}"/>
          </ac:picMkLst>
        </pc:picChg>
      </pc:sldChg>
      <pc:sldChg chg="addSp modSp add replId">
        <pc:chgData name="GAURAV MISHRA" userId="S::2018pcecsgaurav57@poornima.ac.in::b5d788f8-34db-43b9-bac6-489929832678" providerId="AD" clId="Web-{D72AB270-20EF-3E09-D93D-025E231799D6}" dt="2021-07-13T19:47:18.192" v="301" actId="14100"/>
        <pc:sldMkLst>
          <pc:docMk/>
          <pc:sldMk cId="3737356885" sldId="260"/>
        </pc:sldMkLst>
        <pc:spChg chg="add mod">
          <ac:chgData name="GAURAV MISHRA" userId="S::2018pcecsgaurav57@poornima.ac.in::b5d788f8-34db-43b9-bac6-489929832678" providerId="AD" clId="Web-{D72AB270-20EF-3E09-D93D-025E231799D6}" dt="2021-07-13T19:47:18.192" v="301" actId="14100"/>
          <ac:spMkLst>
            <pc:docMk/>
            <pc:sldMk cId="3737356885" sldId="260"/>
            <ac:spMk id="2" creationId="{408C8E48-899C-4194-A7A6-7AF49A89B72E}"/>
          </ac:spMkLst>
        </pc:spChg>
      </pc:sldChg>
      <pc:sldChg chg="addSp modSp add replId">
        <pc:chgData name="GAURAV MISHRA" userId="S::2018pcecsgaurav57@poornima.ac.in::b5d788f8-34db-43b9-bac6-489929832678" providerId="AD" clId="Web-{D72AB270-20EF-3E09-D93D-025E231799D6}" dt="2021-07-13T19:46:28.300" v="295" actId="14100"/>
        <pc:sldMkLst>
          <pc:docMk/>
          <pc:sldMk cId="2767794615" sldId="261"/>
        </pc:sldMkLst>
        <pc:picChg chg="add mod">
          <ac:chgData name="GAURAV MISHRA" userId="S::2018pcecsgaurav57@poornima.ac.in::b5d788f8-34db-43b9-bac6-489929832678" providerId="AD" clId="Web-{D72AB270-20EF-3E09-D93D-025E231799D6}" dt="2021-07-13T19:46:28.300" v="295" actId="14100"/>
          <ac:picMkLst>
            <pc:docMk/>
            <pc:sldMk cId="2767794615" sldId="261"/>
            <ac:picMk id="2" creationId="{00295AE6-8899-4865-9DE5-DB7830AB1DAF}"/>
          </ac:picMkLst>
        </pc:picChg>
      </pc:sldChg>
      <pc:sldChg chg="addSp modSp add replId">
        <pc:chgData name="GAURAV MISHRA" userId="S::2018pcecsgaurav57@poornima.ac.in::b5d788f8-34db-43b9-bac6-489929832678" providerId="AD" clId="Web-{D72AB270-20EF-3E09-D93D-025E231799D6}" dt="2021-07-13T19:45:31.830" v="288" actId="14100"/>
        <pc:sldMkLst>
          <pc:docMk/>
          <pc:sldMk cId="2351818887" sldId="262"/>
        </pc:sldMkLst>
        <pc:spChg chg="add mod">
          <ac:chgData name="GAURAV MISHRA" userId="S::2018pcecsgaurav57@poornima.ac.in::b5d788f8-34db-43b9-bac6-489929832678" providerId="AD" clId="Web-{D72AB270-20EF-3E09-D93D-025E231799D6}" dt="2021-07-13T19:45:14.142" v="285" actId="1076"/>
          <ac:spMkLst>
            <pc:docMk/>
            <pc:sldMk cId="2351818887" sldId="262"/>
            <ac:spMk id="2" creationId="{CCA89C9B-6D4F-4DAA-B829-6CBF5D9667FE}"/>
          </ac:spMkLst>
        </pc:spChg>
        <pc:picChg chg="add mod">
          <ac:chgData name="GAURAV MISHRA" userId="S::2018pcecsgaurav57@poornima.ac.in::b5d788f8-34db-43b9-bac6-489929832678" providerId="AD" clId="Web-{D72AB270-20EF-3E09-D93D-025E231799D6}" dt="2021-07-13T19:45:31.830" v="288" actId="14100"/>
          <ac:picMkLst>
            <pc:docMk/>
            <pc:sldMk cId="2351818887" sldId="262"/>
            <ac:picMk id="3" creationId="{CDA580DC-0AA0-47B2-A6E9-DA164015848E}"/>
          </ac:picMkLst>
        </pc:picChg>
      </pc:sldChg>
      <pc:sldChg chg="addSp modSp add mod replId modClrScheme chgLayout">
        <pc:chgData name="GAURAV MISHRA" userId="S::2018pcecsgaurav57@poornima.ac.in::b5d788f8-34db-43b9-bac6-489929832678" providerId="AD" clId="Web-{D72AB270-20EF-3E09-D93D-025E231799D6}" dt="2021-07-13T19:41:34.293" v="265" actId="20577"/>
        <pc:sldMkLst>
          <pc:docMk/>
          <pc:sldMk cId="3173592737" sldId="263"/>
        </pc:sldMkLst>
        <pc:spChg chg="add mod ord">
          <ac:chgData name="GAURAV MISHRA" userId="S::2018pcecsgaurav57@poornima.ac.in::b5d788f8-34db-43b9-bac6-489929832678" providerId="AD" clId="Web-{D72AB270-20EF-3E09-D93D-025E231799D6}" dt="2021-07-13T19:39:27.274" v="244" actId="20577"/>
          <ac:spMkLst>
            <pc:docMk/>
            <pc:sldMk cId="3173592737" sldId="263"/>
            <ac:spMk id="2" creationId="{AC79516F-9D61-4E1D-BE0B-EA1CB50CDC4B}"/>
          </ac:spMkLst>
        </pc:spChg>
        <pc:spChg chg="add mod">
          <ac:chgData name="GAURAV MISHRA" userId="S::2018pcecsgaurav57@poornima.ac.in::b5d788f8-34db-43b9-bac6-489929832678" providerId="AD" clId="Web-{D72AB270-20EF-3E09-D93D-025E231799D6}" dt="2021-07-13T19:41:34.293" v="265" actId="20577"/>
          <ac:spMkLst>
            <pc:docMk/>
            <pc:sldMk cId="3173592737" sldId="263"/>
            <ac:spMk id="3" creationId="{D199AA53-59DE-4B6F-AB96-6B49934BEA85}"/>
          </ac:spMkLst>
        </pc:spChg>
      </pc:sldChg>
      <pc:sldChg chg="addSp modSp add mod replId modClrScheme chgLayout">
        <pc:chgData name="GAURAV MISHRA" userId="S::2018pcecsgaurav57@poornima.ac.in::b5d788f8-34db-43b9-bac6-489929832678" providerId="AD" clId="Web-{D72AB270-20EF-3E09-D93D-025E231799D6}" dt="2021-07-13T19:37:55.741" v="239" actId="14100"/>
        <pc:sldMkLst>
          <pc:docMk/>
          <pc:sldMk cId="1487827475" sldId="264"/>
        </pc:sldMkLst>
        <pc:spChg chg="add mod ord">
          <ac:chgData name="GAURAV MISHRA" userId="S::2018pcecsgaurav57@poornima.ac.in::b5d788f8-34db-43b9-bac6-489929832678" providerId="AD" clId="Web-{D72AB270-20EF-3E09-D93D-025E231799D6}" dt="2021-07-13T19:37:55.741" v="239" actId="14100"/>
          <ac:spMkLst>
            <pc:docMk/>
            <pc:sldMk cId="1487827475" sldId="264"/>
            <ac:spMk id="2" creationId="{B8246591-8699-40E6-A754-4D15480A856E}"/>
          </ac:spMkLst>
        </pc:spChg>
        <pc:spChg chg="add mod ord">
          <ac:chgData name="GAURAV MISHRA" userId="S::2018pcecsgaurav57@poornima.ac.in::b5d788f8-34db-43b9-bac6-489929832678" providerId="AD" clId="Web-{D72AB270-20EF-3E09-D93D-025E231799D6}" dt="2021-07-13T19:37:23.412" v="238" actId="14100"/>
          <ac:spMkLst>
            <pc:docMk/>
            <pc:sldMk cId="1487827475" sldId="264"/>
            <ac:spMk id="3" creationId="{A0C39C87-8267-4173-9544-741B03513D0F}"/>
          </ac:spMkLst>
        </pc:spChg>
      </pc:sldChg>
      <pc:sldChg chg="add del replId">
        <pc:chgData name="GAURAV MISHRA" userId="S::2018pcecsgaurav57@poornima.ac.in::b5d788f8-34db-43b9-bac6-489929832678" providerId="AD" clId="Web-{D72AB270-20EF-3E09-D93D-025E231799D6}" dt="2021-07-13T20:12:45.245" v="396"/>
        <pc:sldMkLst>
          <pc:docMk/>
          <pc:sldMk cId="4018435171" sldId="265"/>
        </pc:sldMkLst>
      </pc:sldChg>
      <pc:sldChg chg="add del replId">
        <pc:chgData name="GAURAV MISHRA" userId="S::2018pcecsgaurav57@poornima.ac.in::b5d788f8-34db-43b9-bac6-489929832678" providerId="AD" clId="Web-{D72AB270-20EF-3E09-D93D-025E231799D6}" dt="2021-07-13T20:12:45.245" v="397"/>
        <pc:sldMkLst>
          <pc:docMk/>
          <pc:sldMk cId="1829332704" sldId="266"/>
        </pc:sldMkLst>
      </pc:sldChg>
      <pc:sldChg chg="add del replId">
        <pc:chgData name="GAURAV MISHRA" userId="S::2018pcecsgaurav57@poornima.ac.in::b5d788f8-34db-43b9-bac6-489929832678" providerId="AD" clId="Web-{D72AB270-20EF-3E09-D93D-025E231799D6}" dt="2021-07-13T20:12:45.245" v="398"/>
        <pc:sldMkLst>
          <pc:docMk/>
          <pc:sldMk cId="1723082520" sldId="267"/>
        </pc:sldMkLst>
      </pc:sldChg>
      <pc:sldChg chg="add del replId">
        <pc:chgData name="GAURAV MISHRA" userId="S::2018pcecsgaurav57@poornima.ac.in::b5d788f8-34db-43b9-bac6-489929832678" providerId="AD" clId="Web-{D72AB270-20EF-3E09-D93D-025E231799D6}" dt="2021-07-13T20:12:45.245" v="399"/>
        <pc:sldMkLst>
          <pc:docMk/>
          <pc:sldMk cId="1150289259" sldId="268"/>
        </pc:sldMkLst>
      </pc:sldChg>
      <pc:sldChg chg="add del replId">
        <pc:chgData name="GAURAV MISHRA" userId="S::2018pcecsgaurav57@poornima.ac.in::b5d788f8-34db-43b9-bac6-489929832678" providerId="AD" clId="Web-{D72AB270-20EF-3E09-D93D-025E231799D6}" dt="2021-07-13T20:12:45.245" v="400"/>
        <pc:sldMkLst>
          <pc:docMk/>
          <pc:sldMk cId="3854844670" sldId="269"/>
        </pc:sldMkLst>
      </pc:sldChg>
      <pc:sldChg chg="add del replId">
        <pc:chgData name="GAURAV MISHRA" userId="S::2018pcecsgaurav57@poornima.ac.in::b5d788f8-34db-43b9-bac6-489929832678" providerId="AD" clId="Web-{D72AB270-20EF-3E09-D93D-025E231799D6}" dt="2021-07-13T20:12:45.245" v="401"/>
        <pc:sldMkLst>
          <pc:docMk/>
          <pc:sldMk cId="258065251" sldId="270"/>
        </pc:sldMkLst>
      </pc:sldChg>
      <pc:sldChg chg="add del replId">
        <pc:chgData name="GAURAV MISHRA" userId="S::2018pcecsgaurav57@poornima.ac.in::b5d788f8-34db-43b9-bac6-489929832678" providerId="AD" clId="Web-{D72AB270-20EF-3E09-D93D-025E231799D6}" dt="2021-07-13T20:12:45.245" v="402"/>
        <pc:sldMkLst>
          <pc:docMk/>
          <pc:sldMk cId="667212870" sldId="271"/>
        </pc:sldMkLst>
      </pc:sldChg>
      <pc:sldChg chg="add del replId">
        <pc:chgData name="GAURAV MISHRA" userId="S::2018pcecsgaurav57@poornima.ac.in::b5d788f8-34db-43b9-bac6-489929832678" providerId="AD" clId="Web-{D72AB270-20EF-3E09-D93D-025E231799D6}" dt="2021-07-13T20:12:45.245" v="403"/>
        <pc:sldMkLst>
          <pc:docMk/>
          <pc:sldMk cId="692167694" sldId="272"/>
        </pc:sldMkLst>
      </pc:sldChg>
      <pc:sldChg chg="add del replId">
        <pc:chgData name="GAURAV MISHRA" userId="S::2018pcecsgaurav57@poornima.ac.in::b5d788f8-34db-43b9-bac6-489929832678" providerId="AD" clId="Web-{D72AB270-20EF-3E09-D93D-025E231799D6}" dt="2021-07-13T20:12:45.245" v="404"/>
        <pc:sldMkLst>
          <pc:docMk/>
          <pc:sldMk cId="1546777669" sldId="273"/>
        </pc:sldMkLst>
      </pc:sldChg>
      <pc:sldChg chg="add del replId">
        <pc:chgData name="GAURAV MISHRA" userId="S::2018pcecsgaurav57@poornima.ac.in::b5d788f8-34db-43b9-bac6-489929832678" providerId="AD" clId="Web-{D72AB270-20EF-3E09-D93D-025E231799D6}" dt="2021-07-13T20:12:45.245" v="405"/>
        <pc:sldMkLst>
          <pc:docMk/>
          <pc:sldMk cId="2314869960" sldId="274"/>
        </pc:sldMkLst>
      </pc:sldChg>
      <pc:sldChg chg="add del replId">
        <pc:chgData name="GAURAV MISHRA" userId="S::2018pcecsgaurav57@poornima.ac.in::b5d788f8-34db-43b9-bac6-489929832678" providerId="AD" clId="Web-{D72AB270-20EF-3E09-D93D-025E231799D6}" dt="2021-07-13T20:12:45.245" v="406"/>
        <pc:sldMkLst>
          <pc:docMk/>
          <pc:sldMk cId="1048197775" sldId="275"/>
        </pc:sldMkLst>
      </pc:sldChg>
      <pc:sldChg chg="add del replId">
        <pc:chgData name="GAURAV MISHRA" userId="S::2018pcecsgaurav57@poornima.ac.in::b5d788f8-34db-43b9-bac6-489929832678" providerId="AD" clId="Web-{D72AB270-20EF-3E09-D93D-025E231799D6}" dt="2021-07-13T20:12:45.245" v="407"/>
        <pc:sldMkLst>
          <pc:docMk/>
          <pc:sldMk cId="3739162991" sldId="276"/>
        </pc:sldMkLst>
      </pc:sldChg>
      <pc:sldChg chg="add del replId">
        <pc:chgData name="GAURAV MISHRA" userId="S::2018pcecsgaurav57@poornima.ac.in::b5d788f8-34db-43b9-bac6-489929832678" providerId="AD" clId="Web-{D72AB270-20EF-3E09-D93D-025E231799D6}" dt="2021-07-13T20:12:45.245" v="408"/>
        <pc:sldMkLst>
          <pc:docMk/>
          <pc:sldMk cId="985872935" sldId="277"/>
        </pc:sldMkLst>
      </pc:sldChg>
      <pc:sldChg chg="new del">
        <pc:chgData name="GAURAV MISHRA" userId="S::2018pcecsgaurav57@poornima.ac.in::b5d788f8-34db-43b9-bac6-489929832678" providerId="AD" clId="Web-{D72AB270-20EF-3E09-D93D-025E231799D6}" dt="2021-07-13T19:20:57.558" v="26"/>
        <pc:sldMkLst>
          <pc:docMk/>
          <pc:sldMk cId="4000747162" sldId="277"/>
        </pc:sldMkLst>
      </pc:sldChg>
      <pc:sldChg chg="add del replId">
        <pc:chgData name="GAURAV MISHRA" userId="S::2018pcecsgaurav57@poornima.ac.in::b5d788f8-34db-43b9-bac6-489929832678" providerId="AD" clId="Web-{D72AB270-20EF-3E09-D93D-025E231799D6}" dt="2021-07-13T20:12:45.245" v="409"/>
        <pc:sldMkLst>
          <pc:docMk/>
          <pc:sldMk cId="3286576115" sldId="278"/>
        </pc:sldMkLst>
      </pc:sldChg>
      <pc:sldChg chg="add del replId">
        <pc:chgData name="GAURAV MISHRA" userId="S::2018pcecsgaurav57@poornima.ac.in::b5d788f8-34db-43b9-bac6-489929832678" providerId="AD" clId="Web-{D72AB270-20EF-3E09-D93D-025E231799D6}" dt="2021-07-13T20:12:45.245" v="410"/>
        <pc:sldMkLst>
          <pc:docMk/>
          <pc:sldMk cId="4027123268" sldId="279"/>
        </pc:sldMkLst>
      </pc:sldChg>
      <pc:sldChg chg="add del replId">
        <pc:chgData name="GAURAV MISHRA" userId="S::2018pcecsgaurav57@poornima.ac.in::b5d788f8-34db-43b9-bac6-489929832678" providerId="AD" clId="Web-{D72AB270-20EF-3E09-D93D-025E231799D6}" dt="2021-07-13T20:12:45.245" v="411"/>
        <pc:sldMkLst>
          <pc:docMk/>
          <pc:sldMk cId="3198069924" sldId="280"/>
        </pc:sldMkLst>
      </pc:sldChg>
      <pc:sldChg chg="add del replId">
        <pc:chgData name="GAURAV MISHRA" userId="S::2018pcecsgaurav57@poornima.ac.in::b5d788f8-34db-43b9-bac6-489929832678" providerId="AD" clId="Web-{D72AB270-20EF-3E09-D93D-025E231799D6}" dt="2021-07-13T20:12:45.245" v="412"/>
        <pc:sldMkLst>
          <pc:docMk/>
          <pc:sldMk cId="96104176" sldId="281"/>
        </pc:sldMkLst>
      </pc:sldChg>
      <pc:sldChg chg="add del replId">
        <pc:chgData name="GAURAV MISHRA" userId="S::2018pcecsgaurav57@poornima.ac.in::b5d788f8-34db-43b9-bac6-489929832678" providerId="AD" clId="Web-{D72AB270-20EF-3E09-D93D-025E231799D6}" dt="2021-07-13T20:12:45.245" v="413"/>
        <pc:sldMkLst>
          <pc:docMk/>
          <pc:sldMk cId="2741284088" sldId="282"/>
        </pc:sldMkLst>
      </pc:sldChg>
      <pc:sldChg chg="add del replId">
        <pc:chgData name="GAURAV MISHRA" userId="S::2018pcecsgaurav57@poornima.ac.in::b5d788f8-34db-43b9-bac6-489929832678" providerId="AD" clId="Web-{D72AB270-20EF-3E09-D93D-025E231799D6}" dt="2021-07-13T20:12:45.261" v="414"/>
        <pc:sldMkLst>
          <pc:docMk/>
          <pc:sldMk cId="1878122981" sldId="283"/>
        </pc:sldMkLst>
      </pc:sldChg>
      <pc:sldChg chg="addSp modSp add mod replId modClrScheme chgLayout">
        <pc:chgData name="GAURAV MISHRA" userId="S::2018pcecsgaurav57@poornima.ac.in::b5d788f8-34db-43b9-bac6-489929832678" providerId="AD" clId="Web-{D72AB270-20EF-3E09-D93D-025E231799D6}" dt="2021-07-13T20:12:14.010" v="395" actId="20577"/>
        <pc:sldMkLst>
          <pc:docMk/>
          <pc:sldMk cId="3864579359" sldId="284"/>
        </pc:sldMkLst>
        <pc:spChg chg="add mod ord">
          <ac:chgData name="GAURAV MISHRA" userId="S::2018pcecsgaurav57@poornima.ac.in::b5d788f8-34db-43b9-bac6-489929832678" providerId="AD" clId="Web-{D72AB270-20EF-3E09-D93D-025E231799D6}" dt="2021-07-13T20:09:03.302" v="392" actId="14100"/>
          <ac:spMkLst>
            <pc:docMk/>
            <pc:sldMk cId="3864579359" sldId="284"/>
            <ac:spMk id="2" creationId="{0E562CB9-6542-4CDB-9637-497E64CF86C8}"/>
          </ac:spMkLst>
        </pc:spChg>
        <pc:spChg chg="add mod ord">
          <ac:chgData name="GAURAV MISHRA" userId="S::2018pcecsgaurav57@poornima.ac.in::b5d788f8-34db-43b9-bac6-489929832678" providerId="AD" clId="Web-{D72AB270-20EF-3E09-D93D-025E231799D6}" dt="2021-07-13T20:12:14.010" v="395" actId="20577"/>
          <ac:spMkLst>
            <pc:docMk/>
            <pc:sldMk cId="3864579359" sldId="284"/>
            <ac:spMk id="3" creationId="{1DD78631-1088-4115-92EE-A57BDD1AF410}"/>
          </ac:spMkLst>
        </pc:spChg>
      </pc:sldChg>
      <pc:sldChg chg="addSp delSp modSp add mod replId modClrScheme chgLayout">
        <pc:chgData name="GAURAV MISHRA" userId="S::2018pcecsgaurav57@poornima.ac.in::b5d788f8-34db-43b9-bac6-489929832678" providerId="AD" clId="Web-{D72AB270-20EF-3E09-D93D-025E231799D6}" dt="2021-07-13T20:08:34.755" v="384" actId="20577"/>
        <pc:sldMkLst>
          <pc:docMk/>
          <pc:sldMk cId="3994637881" sldId="285"/>
        </pc:sldMkLst>
        <pc:spChg chg="add mod ord">
          <ac:chgData name="GAURAV MISHRA" userId="S::2018pcecsgaurav57@poornima.ac.in::b5d788f8-34db-43b9-bac6-489929832678" providerId="AD" clId="Web-{D72AB270-20EF-3E09-D93D-025E231799D6}" dt="2021-07-13T20:06:44.871" v="382" actId="14100"/>
          <ac:spMkLst>
            <pc:docMk/>
            <pc:sldMk cId="3994637881" sldId="285"/>
            <ac:spMk id="2" creationId="{CC263459-BA4D-448C-9EEC-3949E55876E6}"/>
          </ac:spMkLst>
        </pc:spChg>
        <pc:spChg chg="add del mod ord">
          <ac:chgData name="GAURAV MISHRA" userId="S::2018pcecsgaurav57@poornima.ac.in::b5d788f8-34db-43b9-bac6-489929832678" providerId="AD" clId="Web-{D72AB270-20EF-3E09-D93D-025E231799D6}" dt="2021-07-13T20:06:30.527" v="379"/>
          <ac:spMkLst>
            <pc:docMk/>
            <pc:sldMk cId="3994637881" sldId="285"/>
            <ac:spMk id="3" creationId="{4617FCF7-90F0-41C0-BE61-6361D463615C}"/>
          </ac:spMkLst>
        </pc:spChg>
        <pc:spChg chg="add mod">
          <ac:chgData name="GAURAV MISHRA" userId="S::2018pcecsgaurav57@poornima.ac.in::b5d788f8-34db-43b9-bac6-489929832678" providerId="AD" clId="Web-{D72AB270-20EF-3E09-D93D-025E231799D6}" dt="2021-07-13T20:08:34.755" v="384" actId="20577"/>
          <ac:spMkLst>
            <pc:docMk/>
            <pc:sldMk cId="3994637881" sldId="285"/>
            <ac:spMk id="14" creationId="{5E9B4504-A238-42E1-984C-D0A150E7B3F4}"/>
          </ac:spMkLst>
        </pc:spChg>
        <pc:graphicFrameChg chg="add del mod ord modGraphic">
          <ac:chgData name="GAURAV MISHRA" userId="S::2018pcecsgaurav57@poornima.ac.in::b5d788f8-34db-43b9-bac6-489929832678" providerId="AD" clId="Web-{D72AB270-20EF-3E09-D93D-025E231799D6}" dt="2021-07-13T20:06:34.980" v="380"/>
          <ac:graphicFrameMkLst>
            <pc:docMk/>
            <pc:sldMk cId="3994637881" sldId="285"/>
            <ac:graphicFrameMk id="6" creationId="{053B3AE3-B579-4041-96A2-E4D21C75D432}"/>
          </ac:graphicFrameMkLst>
        </pc:graphicFrameChg>
      </pc:sldChg>
      <pc:sldChg chg="addSp modSp add replId">
        <pc:chgData name="GAURAV MISHRA" userId="S::2018pcecsgaurav57@poornima.ac.in::b5d788f8-34db-43b9-bac6-489929832678" providerId="AD" clId="Web-{D72AB270-20EF-3E09-D93D-025E231799D6}" dt="2021-07-13T20:17:10.611" v="443" actId="20577"/>
        <pc:sldMkLst>
          <pc:docMk/>
          <pc:sldMk cId="1527453021" sldId="286"/>
        </pc:sldMkLst>
        <pc:spChg chg="mod">
          <ac:chgData name="GAURAV MISHRA" userId="S::2018pcecsgaurav57@poornima.ac.in::b5d788f8-34db-43b9-bac6-489929832678" providerId="AD" clId="Web-{D72AB270-20EF-3E09-D93D-025E231799D6}" dt="2021-07-13T20:15:33.500" v="421" actId="20577"/>
          <ac:spMkLst>
            <pc:docMk/>
            <pc:sldMk cId="1527453021" sldId="286"/>
            <ac:spMk id="2" creationId="{0E562CB9-6542-4CDB-9637-497E64CF86C8}"/>
          </ac:spMkLst>
        </pc:spChg>
        <pc:spChg chg="mod">
          <ac:chgData name="GAURAV MISHRA" userId="S::2018pcecsgaurav57@poornima.ac.in::b5d788f8-34db-43b9-bac6-489929832678" providerId="AD" clId="Web-{D72AB270-20EF-3E09-D93D-025E231799D6}" dt="2021-07-13T20:17:10.611" v="443" actId="20577"/>
          <ac:spMkLst>
            <pc:docMk/>
            <pc:sldMk cId="1527453021" sldId="286"/>
            <ac:spMk id="3" creationId="{1DD78631-1088-4115-92EE-A57BDD1AF410}"/>
          </ac:spMkLst>
        </pc:spChg>
        <pc:picChg chg="add mod">
          <ac:chgData name="GAURAV MISHRA" userId="S::2018pcecsgaurav57@poornima.ac.in::b5d788f8-34db-43b9-bac6-489929832678" providerId="AD" clId="Web-{D72AB270-20EF-3E09-D93D-025E231799D6}" dt="2021-07-13T20:16:51.126" v="434" actId="14100"/>
          <ac:picMkLst>
            <pc:docMk/>
            <pc:sldMk cId="1527453021" sldId="286"/>
            <ac:picMk id="6" creationId="{EDDA1527-46E3-42BA-AA9D-BBA17D348C4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9BAC16-A757-43C0-B5C1-468D29AEAE1C}" type="datetimeFigureOut">
              <a:rPr lang="en-IN" smtClean="0"/>
              <a:t>14-07-2021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2A6862-4469-42B9-A293-C06E7B832596}" type="slidenum">
              <a:rPr lang="en-IN" smtClean="0"/>
              <a:t>‹#›</a:t>
            </a:fld>
            <a:endParaRPr lang="en-IN"/>
          </a:p>
        </p:txBody>
      </p:sp>
    </p:spTree>
    <p:extLst>
      <p:ext uri="{BB962C8B-B14F-4D97-AF65-F5344CB8AC3E}">
        <p14:creationId xmlns:p14="http://schemas.microsoft.com/office/powerpoint/2010/main" val="1429498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13">
            <a:extLst>
              <a:ext uri="{FF2B5EF4-FFF2-40B4-BE49-F238E27FC236}">
                <a16:creationId xmlns:a16="http://schemas.microsoft.com/office/drawing/2014/main" id="{F88DA1F7-243F-4238-B2E5-D9BC0A53C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rgbClr val="5879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9">
            <a:extLst>
              <a:ext uri="{FF2B5EF4-FFF2-40B4-BE49-F238E27FC236}">
                <a16:creationId xmlns:a16="http://schemas.microsoft.com/office/drawing/2014/main" id="{A7FC5E3B-10AB-47E5-A8FC-14E8B42CE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3131819"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Logo&#10;&#10;Description automatically generated">
            <a:extLst>
              <a:ext uri="{FF2B5EF4-FFF2-40B4-BE49-F238E27FC236}">
                <a16:creationId xmlns:a16="http://schemas.microsoft.com/office/drawing/2014/main" id="{B5897CE4-EF94-438C-9FF8-F90BD9353BC5}"/>
              </a:ext>
            </a:extLst>
          </p:cNvPr>
          <p:cNvPicPr>
            <a:picLocks noChangeAspect="1"/>
          </p:cNvPicPr>
          <p:nvPr/>
        </p:nvPicPr>
        <p:blipFill>
          <a:blip r:embed="rId2"/>
          <a:stretch>
            <a:fillRect/>
          </a:stretch>
        </p:blipFill>
        <p:spPr>
          <a:xfrm>
            <a:off x="1292172" y="803049"/>
            <a:ext cx="1543318" cy="1635351"/>
          </a:xfrm>
          <a:prstGeom prst="rect">
            <a:avLst/>
          </a:prstGeom>
        </p:spPr>
      </p:pic>
      <p:pic>
        <p:nvPicPr>
          <p:cNvPr id="4" name="Picture 4" descr="Text, logo&#10;&#10;Description automatically generated">
            <a:extLst>
              <a:ext uri="{FF2B5EF4-FFF2-40B4-BE49-F238E27FC236}">
                <a16:creationId xmlns:a16="http://schemas.microsoft.com/office/drawing/2014/main" id="{95012D76-E734-4406-A80D-6256D43B9ADF}"/>
              </a:ext>
            </a:extLst>
          </p:cNvPr>
          <p:cNvPicPr>
            <a:picLocks noChangeAspect="1"/>
          </p:cNvPicPr>
          <p:nvPr/>
        </p:nvPicPr>
        <p:blipFill>
          <a:blip r:embed="rId3"/>
          <a:stretch>
            <a:fillRect/>
          </a:stretch>
        </p:blipFill>
        <p:spPr>
          <a:xfrm>
            <a:off x="1001407" y="2631893"/>
            <a:ext cx="2056266" cy="1594214"/>
          </a:xfrm>
          <a:prstGeom prst="rect">
            <a:avLst/>
          </a:prstGeom>
        </p:spPr>
      </p:pic>
      <p:pic>
        <p:nvPicPr>
          <p:cNvPr id="9" name="Picture 9">
            <a:extLst>
              <a:ext uri="{FF2B5EF4-FFF2-40B4-BE49-F238E27FC236}">
                <a16:creationId xmlns:a16="http://schemas.microsoft.com/office/drawing/2014/main" id="{DCEFD4FB-B10E-4539-8707-AC65FE2C2A5C}"/>
              </a:ext>
            </a:extLst>
          </p:cNvPr>
          <p:cNvPicPr>
            <a:picLocks noChangeAspect="1"/>
          </p:cNvPicPr>
          <p:nvPr/>
        </p:nvPicPr>
        <p:blipFill>
          <a:blip r:embed="rId4"/>
          <a:stretch>
            <a:fillRect/>
          </a:stretch>
        </p:blipFill>
        <p:spPr>
          <a:xfrm>
            <a:off x="804672" y="4401347"/>
            <a:ext cx="2518317" cy="1410257"/>
          </a:xfrm>
          <a:prstGeom prst="rect">
            <a:avLst/>
          </a:prstGeom>
          <a:effectLst/>
        </p:spPr>
      </p:pic>
      <p:sp>
        <p:nvSpPr>
          <p:cNvPr id="6" name="TextBox 5">
            <a:extLst>
              <a:ext uri="{FF2B5EF4-FFF2-40B4-BE49-F238E27FC236}">
                <a16:creationId xmlns:a16="http://schemas.microsoft.com/office/drawing/2014/main" id="{5AFE10FF-5B06-45B7-AF26-80821416F846}"/>
              </a:ext>
            </a:extLst>
          </p:cNvPr>
          <p:cNvSpPr txBox="1"/>
          <p:nvPr/>
        </p:nvSpPr>
        <p:spPr>
          <a:xfrm>
            <a:off x="9378857" y="4936573"/>
            <a:ext cx="2331070" cy="1077219"/>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r>
              <a:rPr lang="en-US" sz="2000" b="1" dirty="0">
                <a:ea typeface="+mn-lt"/>
                <a:cs typeface="+mn-lt"/>
              </a:rPr>
              <a:t>Submitted To:</a:t>
            </a:r>
          </a:p>
          <a:p>
            <a:pPr>
              <a:lnSpc>
                <a:spcPct val="90000"/>
              </a:lnSpc>
              <a:spcAft>
                <a:spcPts val="600"/>
              </a:spcAft>
            </a:pPr>
            <a:r>
              <a:rPr lang="en-US" sz="2000" b="1" dirty="0">
                <a:ea typeface="+mn-lt"/>
                <a:cs typeface="+mn-lt"/>
              </a:rPr>
              <a:t>Hemant Pareek Sir</a:t>
            </a:r>
          </a:p>
          <a:p>
            <a:pPr>
              <a:lnSpc>
                <a:spcPct val="90000"/>
              </a:lnSpc>
              <a:spcAft>
                <a:spcPts val="600"/>
              </a:spcAft>
            </a:pPr>
            <a:r>
              <a:rPr lang="en-US" sz="2000" b="1" dirty="0">
                <a:ea typeface="+mn-lt"/>
                <a:cs typeface="+mn-lt"/>
              </a:rPr>
              <a:t>(JIET)</a:t>
            </a:r>
            <a:endParaRPr lang="en-US" sz="2000" b="1" dirty="0">
              <a:cs typeface="Calibri"/>
            </a:endParaRPr>
          </a:p>
        </p:txBody>
      </p:sp>
      <p:sp>
        <p:nvSpPr>
          <p:cNvPr id="7" name="TextBox 6">
            <a:extLst>
              <a:ext uri="{FF2B5EF4-FFF2-40B4-BE49-F238E27FC236}">
                <a16:creationId xmlns:a16="http://schemas.microsoft.com/office/drawing/2014/main" id="{D40C2055-0BF6-42E1-A10C-C8E65B0FD85B}"/>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8" name="TextBox 7">
            <a:extLst>
              <a:ext uri="{FF2B5EF4-FFF2-40B4-BE49-F238E27FC236}">
                <a16:creationId xmlns:a16="http://schemas.microsoft.com/office/drawing/2014/main" id="{8798B5A0-D389-4DA2-BEAF-4C94751B8CD1}"/>
              </a:ext>
            </a:extLst>
          </p:cNvPr>
          <p:cNvSpPr txBox="1"/>
          <p:nvPr/>
        </p:nvSpPr>
        <p:spPr>
          <a:xfrm>
            <a:off x="4867275" y="3343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2" name="TextBox 1">
            <a:extLst>
              <a:ext uri="{FF2B5EF4-FFF2-40B4-BE49-F238E27FC236}">
                <a16:creationId xmlns:a16="http://schemas.microsoft.com/office/drawing/2014/main" id="{98AC543A-6E67-4C69-8A55-35DF305724E8}"/>
              </a:ext>
            </a:extLst>
          </p:cNvPr>
          <p:cNvSpPr txBox="1"/>
          <p:nvPr/>
        </p:nvSpPr>
        <p:spPr>
          <a:xfrm>
            <a:off x="5376945" y="2925051"/>
            <a:ext cx="5167447"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Group Name : </a:t>
            </a:r>
            <a:r>
              <a:rPr lang="en-US" sz="3200" b="1" u="sng" dirty="0">
                <a:latin typeface="Times New Roman" panose="02020603050405020304" pitchFamily="18" charset="0"/>
                <a:cs typeface="Times New Roman" panose="02020603050405020304" pitchFamily="18" charset="0"/>
              </a:rPr>
              <a:t>SQL-2</a:t>
            </a:r>
            <a:endParaRPr lang="en-IN" sz="3200" b="1" u="sng"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64C6683A-8234-4F37-85C2-5218812A6AF1}"/>
              </a:ext>
            </a:extLst>
          </p:cNvPr>
          <p:cNvSpPr txBox="1"/>
          <p:nvPr/>
        </p:nvSpPr>
        <p:spPr>
          <a:xfrm>
            <a:off x="4326002" y="348797"/>
            <a:ext cx="7269332" cy="1323439"/>
          </a:xfrm>
          <a:prstGeom prst="rect">
            <a:avLst/>
          </a:prstGeom>
          <a:noFill/>
        </p:spPr>
        <p:txBody>
          <a:bodyPr wrap="square" rtlCol="0">
            <a:spAutoFit/>
          </a:bodyPr>
          <a:lstStyle/>
          <a:p>
            <a:pPr algn="ctr"/>
            <a:r>
              <a:rPr lang="en-US" sz="4000" dirty="0" err="1">
                <a:latin typeface="Algerian" panose="04020705040A02060702" pitchFamily="82" charset="0"/>
              </a:rPr>
              <a:t>Celebal</a:t>
            </a:r>
            <a:r>
              <a:rPr lang="en-US" sz="4000" dirty="0">
                <a:latin typeface="Algerian" panose="04020705040A02060702" pitchFamily="82" charset="0"/>
              </a:rPr>
              <a:t> Internship Presentation</a:t>
            </a:r>
            <a:endParaRPr lang="en-IN" sz="4000" dirty="0">
              <a:latin typeface="Algerian" panose="04020705040A02060702" pitchFamily="82" charset="0"/>
            </a:endParaRPr>
          </a:p>
        </p:txBody>
      </p:sp>
      <p:sp>
        <p:nvSpPr>
          <p:cNvPr id="11" name="TextBox 10">
            <a:extLst>
              <a:ext uri="{FF2B5EF4-FFF2-40B4-BE49-F238E27FC236}">
                <a16:creationId xmlns:a16="http://schemas.microsoft.com/office/drawing/2014/main" id="{2416AD4F-54BD-4916-8CF6-2A236E937665}"/>
              </a:ext>
            </a:extLst>
          </p:cNvPr>
          <p:cNvSpPr txBox="1"/>
          <p:nvPr/>
        </p:nvSpPr>
        <p:spPr>
          <a:xfrm>
            <a:off x="4475692" y="2022562"/>
            <a:ext cx="7182300"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Project Name : </a:t>
            </a:r>
            <a:r>
              <a:rPr lang="en-US" sz="3200" b="1" u="sng" dirty="0">
                <a:latin typeface="Times New Roman" panose="02020603050405020304" pitchFamily="18" charset="0"/>
                <a:cs typeface="Times New Roman" panose="02020603050405020304" pitchFamily="18" charset="0"/>
              </a:rPr>
              <a:t>Ratio Of Cost Of Job</a:t>
            </a:r>
            <a:endParaRPr lang="en-IN" sz="3200" b="1"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391CC5F-6F47-4C4A-8815-50ADA7D191B2}"/>
              </a:ext>
            </a:extLst>
          </p:cNvPr>
          <p:cNvSpPr txBox="1"/>
          <p:nvPr/>
        </p:nvSpPr>
        <p:spPr>
          <a:xfrm>
            <a:off x="4525068" y="4305670"/>
            <a:ext cx="4527612" cy="2653034"/>
          </a:xfrm>
          <a:prstGeom prst="rect">
            <a:avLst/>
          </a:prstGeom>
          <a:noFill/>
        </p:spPr>
        <p:txBody>
          <a:bodyPr wrap="square" rtlCol="0">
            <a:spAutoFit/>
          </a:bodyPr>
          <a:lstStyle/>
          <a:p>
            <a:pPr>
              <a:lnSpc>
                <a:spcPct val="90000"/>
              </a:lnSpc>
              <a:spcAft>
                <a:spcPts val="600"/>
              </a:spcAft>
            </a:pPr>
            <a:r>
              <a:rPr lang="en-US" sz="1800" b="1" dirty="0">
                <a:ea typeface="+mn-lt"/>
                <a:cs typeface="+mn-lt"/>
              </a:rPr>
              <a:t>Submitted By : </a:t>
            </a:r>
          </a:p>
          <a:p>
            <a:pPr>
              <a:lnSpc>
                <a:spcPct val="90000"/>
              </a:lnSpc>
              <a:spcAft>
                <a:spcPts val="600"/>
              </a:spcAft>
            </a:pPr>
            <a:r>
              <a:rPr lang="en-US" sz="1800" b="1" dirty="0">
                <a:ea typeface="+mn-lt"/>
                <a:cs typeface="+mn-lt"/>
              </a:rPr>
              <a:t>Gaurav Mishra (Group Leader)                </a:t>
            </a:r>
          </a:p>
          <a:p>
            <a:pPr>
              <a:lnSpc>
                <a:spcPct val="90000"/>
              </a:lnSpc>
              <a:spcAft>
                <a:spcPts val="600"/>
              </a:spcAft>
            </a:pPr>
            <a:r>
              <a:rPr lang="en-US" sz="1800" b="1" dirty="0">
                <a:ea typeface="+mn-lt"/>
                <a:cs typeface="+mn-lt"/>
              </a:rPr>
              <a:t>(PCE18CS057)</a:t>
            </a:r>
          </a:p>
          <a:p>
            <a:pPr>
              <a:lnSpc>
                <a:spcPct val="90000"/>
              </a:lnSpc>
              <a:spcAft>
                <a:spcPts val="600"/>
              </a:spcAft>
            </a:pPr>
            <a:r>
              <a:rPr lang="en-US" sz="1800" b="1" dirty="0">
                <a:ea typeface="+mn-lt"/>
                <a:cs typeface="+mn-lt"/>
              </a:rPr>
              <a:t>Rishabh Jain (PCE18CS133)</a:t>
            </a:r>
          </a:p>
          <a:p>
            <a:pPr>
              <a:lnSpc>
                <a:spcPct val="90000"/>
              </a:lnSpc>
              <a:spcAft>
                <a:spcPts val="600"/>
              </a:spcAft>
            </a:pPr>
            <a:r>
              <a:rPr lang="en-US" sz="1800" b="1" dirty="0">
                <a:ea typeface="+mn-lt"/>
                <a:cs typeface="+mn-lt"/>
              </a:rPr>
              <a:t>Nupur Khatri (PCE18CS107)</a:t>
            </a:r>
          </a:p>
          <a:p>
            <a:pPr>
              <a:lnSpc>
                <a:spcPct val="90000"/>
              </a:lnSpc>
              <a:spcAft>
                <a:spcPts val="600"/>
              </a:spcAft>
            </a:pPr>
            <a:r>
              <a:rPr lang="en-US" sz="1800" b="1" dirty="0">
                <a:ea typeface="+mn-lt"/>
                <a:cs typeface="+mn-lt"/>
              </a:rPr>
              <a:t>Ashutosh Tiwari (PCE18CS034)</a:t>
            </a:r>
          </a:p>
          <a:p>
            <a:pPr>
              <a:lnSpc>
                <a:spcPct val="90000"/>
              </a:lnSpc>
              <a:spcAft>
                <a:spcPts val="600"/>
              </a:spcAft>
            </a:pPr>
            <a:r>
              <a:rPr lang="en-US" sz="1800" b="1" dirty="0" err="1">
                <a:ea typeface="+mn-lt"/>
                <a:cs typeface="+mn-lt"/>
              </a:rPr>
              <a:t>Ishika</a:t>
            </a:r>
            <a:r>
              <a:rPr lang="en-US" sz="1800" b="1" dirty="0">
                <a:ea typeface="+mn-lt"/>
                <a:cs typeface="+mn-lt"/>
              </a:rPr>
              <a:t> Solanki (PCE18CS067)</a:t>
            </a:r>
          </a:p>
          <a:p>
            <a:endParaRPr lang="en-IN"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 logo&#10;&#10;Description automatically generated">
            <a:extLst>
              <a:ext uri="{FF2B5EF4-FFF2-40B4-BE49-F238E27FC236}">
                <a16:creationId xmlns:a16="http://schemas.microsoft.com/office/drawing/2014/main" id="{95012D76-E734-4406-A80D-6256D43B9ADF}"/>
              </a:ext>
            </a:extLst>
          </p:cNvPr>
          <p:cNvPicPr>
            <a:picLocks noChangeAspect="1"/>
          </p:cNvPicPr>
          <p:nvPr/>
        </p:nvPicPr>
        <p:blipFill>
          <a:blip r:embed="rId2"/>
          <a:stretch>
            <a:fillRect/>
          </a:stretch>
        </p:blipFill>
        <p:spPr>
          <a:xfrm>
            <a:off x="6470" y="-719"/>
            <a:ext cx="2057400" cy="2057400"/>
          </a:xfrm>
          <a:prstGeom prst="rect">
            <a:avLst/>
          </a:prstGeom>
        </p:spPr>
      </p:pic>
      <p:pic>
        <p:nvPicPr>
          <p:cNvPr id="5" name="Picture 5" descr="Logo&#10;&#10;Description automatically generated">
            <a:extLst>
              <a:ext uri="{FF2B5EF4-FFF2-40B4-BE49-F238E27FC236}">
                <a16:creationId xmlns:a16="http://schemas.microsoft.com/office/drawing/2014/main" id="{B5897CE4-EF94-438C-9FF8-F90BD9353BC5}"/>
              </a:ext>
            </a:extLst>
          </p:cNvPr>
          <p:cNvPicPr>
            <a:picLocks noChangeAspect="1"/>
          </p:cNvPicPr>
          <p:nvPr/>
        </p:nvPicPr>
        <p:blipFill>
          <a:blip r:embed="rId3"/>
          <a:stretch>
            <a:fillRect/>
          </a:stretch>
        </p:blipFill>
        <p:spPr>
          <a:xfrm>
            <a:off x="10118605" y="-269"/>
            <a:ext cx="2076450" cy="2200275"/>
          </a:xfrm>
          <a:prstGeom prst="rect">
            <a:avLst/>
          </a:prstGeom>
        </p:spPr>
      </p:pic>
      <p:sp>
        <p:nvSpPr>
          <p:cNvPr id="2" name="Title 1">
            <a:extLst>
              <a:ext uri="{FF2B5EF4-FFF2-40B4-BE49-F238E27FC236}">
                <a16:creationId xmlns:a16="http://schemas.microsoft.com/office/drawing/2014/main" id="{C51EF74E-5F50-4495-AAE3-FC77D0F8C845}"/>
              </a:ext>
            </a:extLst>
          </p:cNvPr>
          <p:cNvSpPr>
            <a:spLocks noGrp="1"/>
          </p:cNvSpPr>
          <p:nvPr>
            <p:ph type="title"/>
          </p:nvPr>
        </p:nvSpPr>
        <p:spPr>
          <a:xfrm>
            <a:off x="2607831" y="670808"/>
            <a:ext cx="7510774" cy="932718"/>
          </a:xfrm>
        </p:spPr>
        <p:txBody>
          <a:bodyPr/>
          <a:lstStyle/>
          <a:p>
            <a:r>
              <a:rPr lang="en-US" b="1" u="sng" dirty="0">
                <a:latin typeface="Algerian" panose="04020705040A02060702" pitchFamily="82" charset="0"/>
                <a:cs typeface="Times New Roman" panose="02020603050405020304" pitchFamily="18" charset="0"/>
              </a:rPr>
              <a:t>Project Demonstration</a:t>
            </a:r>
          </a:p>
        </p:txBody>
      </p:sp>
      <p:sp>
        <p:nvSpPr>
          <p:cNvPr id="7" name="Rectangle 2">
            <a:extLst>
              <a:ext uri="{FF2B5EF4-FFF2-40B4-BE49-F238E27FC236}">
                <a16:creationId xmlns:a16="http://schemas.microsoft.com/office/drawing/2014/main" id="{98A434C5-82A6-4D7E-8711-3D2B7B40ACED}"/>
              </a:ext>
            </a:extLst>
          </p:cNvPr>
          <p:cNvSpPr>
            <a:spLocks noChangeArrowheads="1"/>
          </p:cNvSpPr>
          <p:nvPr/>
        </p:nvSpPr>
        <p:spPr bwMode="auto">
          <a:xfrm>
            <a:off x="500257" y="1829772"/>
            <a:ext cx="811108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Now </a:t>
            </a:r>
            <a:r>
              <a:rPr lang="en-US" altLang="en-US" dirty="0">
                <a:latin typeface="Times New Roman" panose="02020603050405020304" pitchFamily="18" charset="0"/>
                <a:ea typeface="Arial" panose="020B0604020202020204" pitchFamily="34" charset="0"/>
                <a:cs typeface="Times New Roman" panose="02020603050405020304" pitchFamily="18" charset="0"/>
              </a:rPr>
              <a:t>I</a:t>
            </a:r>
            <a:r>
              <a:rPr kumimoji="0" lang="en-US" altLang="en-US"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want ratio of </a:t>
            </a:r>
            <a:r>
              <a:rPr kumimoji="0" lang="en-US" altLang="en-US"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ctc</a:t>
            </a:r>
            <a:r>
              <a:rPr kumimoji="0" lang="en-US" altLang="en-US"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of each service type internationally to </a:t>
            </a:r>
            <a:r>
              <a:rPr lang="en-US" altLang="en-US" dirty="0">
                <a:latin typeface="Times New Roman" panose="02020603050405020304" pitchFamily="18" charset="0"/>
                <a:ea typeface="Arial" panose="020B0604020202020204" pitchFamily="34" charset="0"/>
                <a:cs typeface="Times New Roman" panose="02020603050405020304" pitchFamily="18" charset="0"/>
              </a:rPr>
              <a:t>I</a:t>
            </a:r>
            <a:r>
              <a:rPr kumimoji="0" lang="en-US" altLang="en-US"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ndia.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Example: Desired </a:t>
            </a:r>
            <a:r>
              <a:rPr lang="en-US" altLang="en-US" dirty="0">
                <a:latin typeface="Times New Roman" panose="02020603050405020304" pitchFamily="18" charset="0"/>
                <a:ea typeface="Arial" panose="020B0604020202020204" pitchFamily="34" charset="0"/>
                <a:cs typeface="Times New Roman" panose="02020603050405020304" pitchFamily="18" charset="0"/>
              </a:rPr>
              <a:t>O</a:t>
            </a:r>
            <a:r>
              <a:rPr kumimoji="0" lang="en-US" altLang="en-US"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utput</a:t>
            </a:r>
            <a:endParaRPr kumimoji="0" lang="en-US" altLang="en-US" sz="10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025" name="Picture 19">
            <a:extLst>
              <a:ext uri="{FF2B5EF4-FFF2-40B4-BE49-F238E27FC236}">
                <a16:creationId xmlns:a16="http://schemas.microsoft.com/office/drawing/2014/main" id="{785DC93C-DB5E-4331-AF59-3B0F602F15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893" y="2594940"/>
            <a:ext cx="4000500" cy="109696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CC2F031C-9A3F-4BA8-90E7-6EBB9B0CA34B}"/>
              </a:ext>
            </a:extLst>
          </p:cNvPr>
          <p:cNvSpPr>
            <a:spLocks noChangeArrowheads="1"/>
          </p:cNvSpPr>
          <p:nvPr/>
        </p:nvSpPr>
        <p:spPr bwMode="auto">
          <a:xfrm>
            <a:off x="500257" y="3757263"/>
            <a:ext cx="846039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Because Billing total </a:t>
            </a:r>
            <a:r>
              <a:rPr kumimoji="0" lang="en-US" altLang="en-US"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ctc</a:t>
            </a:r>
            <a:r>
              <a:rPr kumimoji="0" lang="en-US" altLang="en-US"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of </a:t>
            </a:r>
            <a:r>
              <a:rPr lang="en-US" altLang="en-US" dirty="0">
                <a:latin typeface="Times New Roman" panose="02020603050405020304" pitchFamily="18" charset="0"/>
                <a:ea typeface="Arial" panose="020B0604020202020204" pitchFamily="34" charset="0"/>
                <a:cs typeface="Times New Roman" panose="02020603050405020304" pitchFamily="18" charset="0"/>
              </a:rPr>
              <a:t>C</a:t>
            </a:r>
            <a:r>
              <a:rPr kumimoji="0" lang="en-US" altLang="en-US"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anada is 30000 and </a:t>
            </a:r>
            <a:r>
              <a:rPr kumimoji="0" lang="en-US" altLang="en-US"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ctc</a:t>
            </a:r>
            <a:r>
              <a:rPr kumimoji="0" lang="en-US" altLang="en-US"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for billing in </a:t>
            </a:r>
            <a:r>
              <a:rPr lang="en-US" altLang="en-US" dirty="0">
                <a:latin typeface="Times New Roman" panose="02020603050405020304" pitchFamily="18" charset="0"/>
                <a:ea typeface="Arial" panose="020B0604020202020204" pitchFamily="34" charset="0"/>
                <a:cs typeface="Times New Roman" panose="02020603050405020304" pitchFamily="18" charset="0"/>
              </a:rPr>
              <a:t>I</a:t>
            </a:r>
            <a:r>
              <a:rPr kumimoji="0" lang="en-US" altLang="en-US"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ndia is 38000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so ratio is 0.78 Management </a:t>
            </a:r>
            <a:r>
              <a:rPr kumimoji="0" lang="en-US" altLang="en-US" b="0" i="0" u="none" strike="noStrike" cap="none" normalizeH="0" baseline="0" dirty="0" err="1">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ctc</a:t>
            </a:r>
            <a:r>
              <a:rPr kumimoji="0" lang="en-US" altLang="en-US"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total in Australia is 29000 and in </a:t>
            </a:r>
            <a:r>
              <a:rPr lang="en-US" altLang="en-US" dirty="0">
                <a:latin typeface="Times New Roman" panose="02020603050405020304" pitchFamily="18" charset="0"/>
                <a:ea typeface="Arial" panose="020B0604020202020204" pitchFamily="34" charset="0"/>
                <a:cs typeface="Times New Roman" panose="02020603050405020304" pitchFamily="18" charset="0"/>
              </a:rPr>
              <a:t>I</a:t>
            </a:r>
            <a:r>
              <a:rPr kumimoji="0" lang="en-US" altLang="en-US"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ndia is 26000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so ratio is 1.11 Management total is 38000 in </a:t>
            </a:r>
            <a:r>
              <a:rPr lang="en-US" altLang="en-US" dirty="0">
                <a:latin typeface="Times New Roman" panose="02020603050405020304" pitchFamily="18" charset="0"/>
                <a:ea typeface="Arial" panose="020B0604020202020204" pitchFamily="34" charset="0"/>
                <a:cs typeface="Times New Roman" panose="02020603050405020304" pitchFamily="18" charset="0"/>
              </a:rPr>
              <a:t>C</a:t>
            </a:r>
            <a:r>
              <a:rPr kumimoji="0" lang="en-US" altLang="en-US"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anada and in </a:t>
            </a:r>
            <a:r>
              <a:rPr lang="en-US" altLang="en-US" dirty="0">
                <a:latin typeface="Times New Roman" panose="02020603050405020304" pitchFamily="18" charset="0"/>
                <a:ea typeface="Arial" panose="020B0604020202020204" pitchFamily="34" charset="0"/>
                <a:cs typeface="Times New Roman" panose="02020603050405020304" pitchFamily="18" charset="0"/>
              </a:rPr>
              <a:t>I</a:t>
            </a:r>
            <a:r>
              <a:rPr kumimoji="0" lang="en-US" altLang="en-US"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ndia is 26000 so ratio is 1.46</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75AB89F-E7CC-4AAB-896F-0D4414B55940}"/>
              </a:ext>
            </a:extLst>
          </p:cNvPr>
          <p:cNvSpPr txBox="1"/>
          <p:nvPr/>
        </p:nvSpPr>
        <p:spPr>
          <a:xfrm>
            <a:off x="587539" y="4872549"/>
            <a:ext cx="10518425" cy="1449692"/>
          </a:xfrm>
          <a:prstGeom prst="rect">
            <a:avLst/>
          </a:prstGeom>
          <a:noFill/>
        </p:spPr>
        <p:txBody>
          <a:bodyPr wrap="square">
            <a:spAutoFit/>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b="1" dirty="0">
                <a:effectLst/>
                <a:latin typeface="Courier New" panose="02070309020205020404" pitchFamily="49" charset="0"/>
                <a:ea typeface="Times New Roman" panose="02020603050405020304" pitchFamily="18" charset="0"/>
                <a:cs typeface="Times New Roman" panose="02020603050405020304" pitchFamily="18" charset="0"/>
              </a:rPr>
              <a:t>Select </a:t>
            </a:r>
            <a:r>
              <a:rPr lang="en-IN" sz="1600" b="1" dirty="0" err="1">
                <a:effectLst/>
                <a:latin typeface="Courier New" panose="02070309020205020404" pitchFamily="49" charset="0"/>
                <a:ea typeface="Times New Roman" panose="02020603050405020304" pitchFamily="18" charset="0"/>
                <a:cs typeface="Times New Roman" panose="02020603050405020304" pitchFamily="18" charset="0"/>
              </a:rPr>
              <a:t>job_family</a:t>
            </a:r>
            <a:r>
              <a:rPr lang="en-IN" sz="1600" b="1" dirty="0">
                <a:effectLst/>
                <a:latin typeface="Courier New" panose="02070309020205020404" pitchFamily="49" charset="0"/>
                <a:ea typeface="Times New Roman" panose="02020603050405020304" pitchFamily="18" charset="0"/>
                <a:cs typeface="Times New Roman" panose="02020603050405020304" pitchFamily="18" charset="0"/>
              </a:rPr>
              <a:t>, country,</a:t>
            </a:r>
            <a:endParaRPr lang="en-IN" sz="1200" b="1"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b="1" dirty="0">
                <a:effectLst/>
                <a:latin typeface="Courier New" panose="02070309020205020404" pitchFamily="49" charset="0"/>
                <a:ea typeface="Times New Roman" panose="02020603050405020304" pitchFamily="18" charset="0"/>
                <a:cs typeface="Times New Roman" panose="02020603050405020304" pitchFamily="18" charset="0"/>
              </a:rPr>
              <a:t>sum(</a:t>
            </a:r>
            <a:r>
              <a:rPr lang="en-IN" sz="1600" b="1" dirty="0" err="1">
                <a:effectLst/>
                <a:latin typeface="Courier New" panose="02070309020205020404" pitchFamily="49" charset="0"/>
                <a:ea typeface="Times New Roman" panose="02020603050405020304" pitchFamily="18" charset="0"/>
                <a:cs typeface="Times New Roman" panose="02020603050405020304" pitchFamily="18" charset="0"/>
              </a:rPr>
              <a:t>ctc</a:t>
            </a:r>
            <a:r>
              <a:rPr lang="en-IN" sz="1600" b="1" dirty="0">
                <a:effectLst/>
                <a:latin typeface="Courier New" panose="02070309020205020404" pitchFamily="49" charset="0"/>
                <a:ea typeface="Times New Roman" panose="02020603050405020304" pitchFamily="18" charset="0"/>
                <a:cs typeface="Times New Roman" panose="02020603050405020304" pitchFamily="18" charset="0"/>
              </a:rPr>
              <a:t>) * 1.0 / sum(case when country = 'India' then sum(</a:t>
            </a:r>
            <a:r>
              <a:rPr lang="en-IN" sz="1600" b="1" dirty="0" err="1">
                <a:effectLst/>
                <a:latin typeface="Courier New" panose="02070309020205020404" pitchFamily="49" charset="0"/>
                <a:ea typeface="Times New Roman" panose="02020603050405020304" pitchFamily="18" charset="0"/>
                <a:cs typeface="Times New Roman" panose="02020603050405020304" pitchFamily="18" charset="0"/>
              </a:rPr>
              <a:t>ctc</a:t>
            </a:r>
            <a:r>
              <a:rPr lang="en-IN" sz="1600" b="1" dirty="0">
                <a:effectLst/>
                <a:latin typeface="Courier New" panose="02070309020205020404" pitchFamily="49" charset="0"/>
                <a:ea typeface="Times New Roman" panose="02020603050405020304" pitchFamily="18" charset="0"/>
                <a:cs typeface="Times New Roman" panose="02020603050405020304" pitchFamily="18" charset="0"/>
              </a:rPr>
              <a:t>) end) over</a:t>
            </a: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b="1" dirty="0">
                <a:effectLst/>
                <a:latin typeface="Courier New" panose="02070309020205020404" pitchFamily="49" charset="0"/>
                <a:ea typeface="Times New Roman" panose="02020603050405020304" pitchFamily="18" charset="0"/>
                <a:cs typeface="Times New Roman" panose="02020603050405020304" pitchFamily="18" charset="0"/>
              </a:rPr>
              <a:t>(partition by </a:t>
            </a:r>
            <a:r>
              <a:rPr lang="en-IN" sz="1600" b="1" dirty="0" err="1">
                <a:effectLst/>
                <a:latin typeface="Courier New" panose="02070309020205020404" pitchFamily="49" charset="0"/>
                <a:ea typeface="Times New Roman" panose="02020603050405020304" pitchFamily="18" charset="0"/>
                <a:cs typeface="Times New Roman" panose="02020603050405020304" pitchFamily="18" charset="0"/>
              </a:rPr>
              <a:t>job_family</a:t>
            </a:r>
            <a:r>
              <a:rPr lang="en-IN" sz="1600" b="1" dirty="0">
                <a:effectLst/>
                <a:latin typeface="Courier New" panose="02070309020205020404" pitchFamily="49" charset="0"/>
                <a:ea typeface="Times New Roman" panose="02020603050405020304" pitchFamily="18" charset="0"/>
                <a:cs typeface="Times New Roman" panose="02020603050405020304" pitchFamily="18" charset="0"/>
              </a:rPr>
              <a:t>) as ratio</a:t>
            </a:r>
            <a:r>
              <a:rPr lang="en-IN" sz="1200" b="1" dirty="0">
                <a:latin typeface="Calibri" panose="020F0502020204030204" pitchFamily="34" charset="0"/>
                <a:ea typeface="Times New Roman" panose="02020603050405020304" pitchFamily="18" charset="0"/>
                <a:cs typeface="Times New Roman" panose="02020603050405020304" pitchFamily="18" charset="0"/>
              </a:rPr>
              <a:t>   </a:t>
            </a: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b="1" dirty="0">
                <a:effectLst/>
                <a:latin typeface="Courier New" panose="02070309020205020404" pitchFamily="49" charset="0"/>
                <a:ea typeface="Times New Roman" panose="02020603050405020304" pitchFamily="18" charset="0"/>
                <a:cs typeface="Times New Roman" panose="02020603050405020304" pitchFamily="18" charset="0"/>
              </a:rPr>
              <a:t>from t</a:t>
            </a:r>
            <a:r>
              <a:rPr lang="en-IN" sz="1200" b="1" dirty="0">
                <a:latin typeface="Calibri" panose="020F0502020204030204" pitchFamily="34" charset="0"/>
                <a:ea typeface="Times New Roman" panose="02020603050405020304" pitchFamily="18" charset="0"/>
                <a:cs typeface="Times New Roman" panose="02020603050405020304" pitchFamily="18" charset="0"/>
              </a:rPr>
              <a:t>     </a:t>
            </a:r>
            <a:r>
              <a:rPr lang="en-IN" sz="1600" b="1" dirty="0">
                <a:effectLst/>
                <a:latin typeface="Courier New" panose="02070309020205020404" pitchFamily="49" charset="0"/>
                <a:ea typeface="Times New Roman" panose="02020603050405020304" pitchFamily="18" charset="0"/>
                <a:cs typeface="Times New Roman" panose="02020603050405020304" pitchFamily="18" charset="0"/>
              </a:rPr>
              <a:t>group by </a:t>
            </a:r>
            <a:r>
              <a:rPr lang="en-IN" sz="1600" b="1" dirty="0" err="1">
                <a:effectLst/>
                <a:latin typeface="Courier New" panose="02070309020205020404" pitchFamily="49" charset="0"/>
                <a:ea typeface="Times New Roman" panose="02020603050405020304" pitchFamily="18" charset="0"/>
                <a:cs typeface="Times New Roman" panose="02020603050405020304" pitchFamily="18" charset="0"/>
              </a:rPr>
              <a:t>job_family</a:t>
            </a:r>
            <a:r>
              <a:rPr lang="en-IN" sz="1600" b="1" dirty="0">
                <a:effectLst/>
                <a:latin typeface="Courier New" panose="02070309020205020404" pitchFamily="49" charset="0"/>
                <a:ea typeface="Times New Roman" panose="02020603050405020304" pitchFamily="18" charset="0"/>
                <a:cs typeface="Times New Roman" panose="02020603050405020304" pitchFamily="18" charset="0"/>
              </a:rPr>
              <a:t>, country;</a:t>
            </a:r>
            <a:endParaRPr lang="en-IN" sz="12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62951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 logo&#10;&#10;Description automatically generated">
            <a:extLst>
              <a:ext uri="{FF2B5EF4-FFF2-40B4-BE49-F238E27FC236}">
                <a16:creationId xmlns:a16="http://schemas.microsoft.com/office/drawing/2014/main" id="{95012D76-E734-4406-A80D-6256D43B9ADF}"/>
              </a:ext>
            </a:extLst>
          </p:cNvPr>
          <p:cNvPicPr>
            <a:picLocks noChangeAspect="1"/>
          </p:cNvPicPr>
          <p:nvPr/>
        </p:nvPicPr>
        <p:blipFill>
          <a:blip r:embed="rId2"/>
          <a:stretch>
            <a:fillRect/>
          </a:stretch>
        </p:blipFill>
        <p:spPr>
          <a:xfrm>
            <a:off x="6470" y="-719"/>
            <a:ext cx="2057400" cy="2057400"/>
          </a:xfrm>
          <a:prstGeom prst="rect">
            <a:avLst/>
          </a:prstGeom>
        </p:spPr>
      </p:pic>
      <p:pic>
        <p:nvPicPr>
          <p:cNvPr id="5" name="Picture 5" descr="Logo&#10;&#10;Description automatically generated">
            <a:extLst>
              <a:ext uri="{FF2B5EF4-FFF2-40B4-BE49-F238E27FC236}">
                <a16:creationId xmlns:a16="http://schemas.microsoft.com/office/drawing/2014/main" id="{B5897CE4-EF94-438C-9FF8-F90BD9353BC5}"/>
              </a:ext>
            </a:extLst>
          </p:cNvPr>
          <p:cNvPicPr>
            <a:picLocks noChangeAspect="1"/>
          </p:cNvPicPr>
          <p:nvPr/>
        </p:nvPicPr>
        <p:blipFill>
          <a:blip r:embed="rId3"/>
          <a:stretch>
            <a:fillRect/>
          </a:stretch>
        </p:blipFill>
        <p:spPr>
          <a:xfrm>
            <a:off x="10118605" y="-269"/>
            <a:ext cx="2076450" cy="2200275"/>
          </a:xfrm>
          <a:prstGeom prst="rect">
            <a:avLst/>
          </a:prstGeom>
        </p:spPr>
      </p:pic>
      <p:sp>
        <p:nvSpPr>
          <p:cNvPr id="2" name="Title 1">
            <a:extLst>
              <a:ext uri="{FF2B5EF4-FFF2-40B4-BE49-F238E27FC236}">
                <a16:creationId xmlns:a16="http://schemas.microsoft.com/office/drawing/2014/main" id="{CC263459-BA4D-448C-9EEC-3949E55876E6}"/>
              </a:ext>
            </a:extLst>
          </p:cNvPr>
          <p:cNvSpPr>
            <a:spLocks noGrp="1"/>
          </p:cNvSpPr>
          <p:nvPr>
            <p:ph type="title"/>
          </p:nvPr>
        </p:nvSpPr>
        <p:spPr>
          <a:xfrm>
            <a:off x="3959601" y="710256"/>
            <a:ext cx="4041978" cy="779224"/>
          </a:xfrm>
        </p:spPr>
        <p:txBody>
          <a:bodyPr/>
          <a:lstStyle/>
          <a:p>
            <a:r>
              <a:rPr lang="en-US" b="1" u="sng" dirty="0">
                <a:latin typeface="Algerian" panose="04020705040A02060702" pitchFamily="82" charset="0"/>
                <a:cs typeface="Calibri Light"/>
              </a:rPr>
              <a:t>Future Scope</a:t>
            </a:r>
            <a:endParaRPr lang="en-US" b="1" u="sng" dirty="0">
              <a:latin typeface="Algerian" panose="04020705040A02060702" pitchFamily="82" charset="0"/>
            </a:endParaRPr>
          </a:p>
        </p:txBody>
      </p:sp>
      <p:sp>
        <p:nvSpPr>
          <p:cNvPr id="14" name="Content Placeholder 13">
            <a:extLst>
              <a:ext uri="{FF2B5EF4-FFF2-40B4-BE49-F238E27FC236}">
                <a16:creationId xmlns:a16="http://schemas.microsoft.com/office/drawing/2014/main" id="{5E9B4504-A238-42E1-984C-D0A150E7B3F4}"/>
              </a:ext>
            </a:extLst>
          </p:cNvPr>
          <p:cNvSpPr>
            <a:spLocks noGrp="1"/>
          </p:cNvSpPr>
          <p:nvPr>
            <p:ph idx="1"/>
          </p:nvPr>
        </p:nvSpPr>
        <p:spPr>
          <a:xfrm>
            <a:off x="722790" y="2625651"/>
            <a:ext cx="10515600" cy="2603297"/>
          </a:xfrm>
        </p:spPr>
        <p:txBody>
          <a:bodyPr vert="horz" lIns="91440" tIns="45720" rIns="91440" bIns="45720" rtlCol="0" anchor="t">
            <a:normAutofit/>
          </a:bodyPr>
          <a:lstStyle/>
          <a:p>
            <a:pPr algn="just">
              <a:buFont typeface="Wingdings" panose="05000000000000000000" pitchFamily="2" charset="2"/>
              <a:buChar char="Ø"/>
            </a:pPr>
            <a:r>
              <a:rPr lang="en-US" b="1" dirty="0">
                <a:latin typeface="Times New Roman" panose="02020603050405020304" pitchFamily="18" charset="0"/>
                <a:ea typeface="+mn-lt"/>
                <a:cs typeface="Times New Roman" panose="02020603050405020304" pitchFamily="18" charset="0"/>
              </a:rPr>
              <a:t> SQL</a:t>
            </a:r>
            <a:r>
              <a:rPr lang="en-US" dirty="0">
                <a:latin typeface="Times New Roman" panose="02020603050405020304" pitchFamily="18" charset="0"/>
                <a:ea typeface="+mn-lt"/>
                <a:cs typeface="Times New Roman" panose="02020603050405020304" pitchFamily="18" charset="0"/>
              </a:rPr>
              <a:t> is a massive technology. The </a:t>
            </a:r>
            <a:r>
              <a:rPr lang="en-US" b="1" dirty="0">
                <a:latin typeface="Times New Roman" panose="02020603050405020304" pitchFamily="18" charset="0"/>
                <a:ea typeface="+mn-lt"/>
                <a:cs typeface="Times New Roman" panose="02020603050405020304" pitchFamily="18" charset="0"/>
              </a:rPr>
              <a:t>future scope</a:t>
            </a:r>
            <a:r>
              <a:rPr lang="en-US" dirty="0">
                <a:latin typeface="Times New Roman" panose="02020603050405020304" pitchFamily="18" charset="0"/>
                <a:ea typeface="+mn-lt"/>
                <a:cs typeface="Times New Roman" panose="02020603050405020304" pitchFamily="18" charset="0"/>
              </a:rPr>
              <a:t> of being an </a:t>
            </a:r>
            <a:r>
              <a:rPr lang="en-US" b="1" dirty="0">
                <a:latin typeface="Times New Roman" panose="02020603050405020304" pitchFamily="18" charset="0"/>
                <a:ea typeface="+mn-lt"/>
                <a:cs typeface="Times New Roman" panose="02020603050405020304" pitchFamily="18" charset="0"/>
              </a:rPr>
              <a:t>SQL</a:t>
            </a:r>
            <a:r>
              <a:rPr lang="en-US" dirty="0">
                <a:latin typeface="Times New Roman" panose="02020603050405020304" pitchFamily="18" charset="0"/>
                <a:ea typeface="+mn-lt"/>
                <a:cs typeface="Times New Roman" panose="02020603050405020304" pitchFamily="18" charset="0"/>
              </a:rPr>
              <a:t> Developer it is not just limited to Computer Science, but you can see it revolving around Retail, Finance, Healthcare, Science &amp; Technology, Public Sector, in short everywhere. All organizations need a </a:t>
            </a:r>
            <a:r>
              <a:rPr lang="en-US" b="1" dirty="0">
                <a:latin typeface="Times New Roman" panose="02020603050405020304" pitchFamily="18" charset="0"/>
                <a:ea typeface="+mn-lt"/>
                <a:cs typeface="Times New Roman" panose="02020603050405020304" pitchFamily="18" charset="0"/>
              </a:rPr>
              <a:t>database</a:t>
            </a:r>
            <a:r>
              <a:rPr lang="en-US" dirty="0">
                <a:latin typeface="Times New Roman" panose="02020603050405020304" pitchFamily="18" charset="0"/>
                <a:ea typeface="+mn-lt"/>
                <a:cs typeface="Times New Roman" panose="02020603050405020304" pitchFamily="18" charset="0"/>
              </a:rPr>
              <a:t> for the storage of their data.</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4637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 logo&#10;&#10;Description automatically generated">
            <a:extLst>
              <a:ext uri="{FF2B5EF4-FFF2-40B4-BE49-F238E27FC236}">
                <a16:creationId xmlns:a16="http://schemas.microsoft.com/office/drawing/2014/main" id="{95012D76-E734-4406-A80D-6256D43B9ADF}"/>
              </a:ext>
            </a:extLst>
          </p:cNvPr>
          <p:cNvPicPr>
            <a:picLocks noChangeAspect="1"/>
          </p:cNvPicPr>
          <p:nvPr/>
        </p:nvPicPr>
        <p:blipFill>
          <a:blip r:embed="rId2"/>
          <a:stretch>
            <a:fillRect/>
          </a:stretch>
        </p:blipFill>
        <p:spPr>
          <a:xfrm>
            <a:off x="6470" y="-719"/>
            <a:ext cx="2057400" cy="2057400"/>
          </a:xfrm>
          <a:prstGeom prst="rect">
            <a:avLst/>
          </a:prstGeom>
        </p:spPr>
      </p:pic>
      <p:pic>
        <p:nvPicPr>
          <p:cNvPr id="5" name="Picture 5" descr="Logo&#10;&#10;Description automatically generated">
            <a:extLst>
              <a:ext uri="{FF2B5EF4-FFF2-40B4-BE49-F238E27FC236}">
                <a16:creationId xmlns:a16="http://schemas.microsoft.com/office/drawing/2014/main" id="{B5897CE4-EF94-438C-9FF8-F90BD9353BC5}"/>
              </a:ext>
            </a:extLst>
          </p:cNvPr>
          <p:cNvPicPr>
            <a:picLocks noChangeAspect="1"/>
          </p:cNvPicPr>
          <p:nvPr/>
        </p:nvPicPr>
        <p:blipFill>
          <a:blip r:embed="rId3"/>
          <a:stretch>
            <a:fillRect/>
          </a:stretch>
        </p:blipFill>
        <p:spPr>
          <a:xfrm>
            <a:off x="10118605" y="-269"/>
            <a:ext cx="2076450" cy="2200275"/>
          </a:xfrm>
          <a:prstGeom prst="rect">
            <a:avLst/>
          </a:prstGeom>
        </p:spPr>
      </p:pic>
      <p:sp>
        <p:nvSpPr>
          <p:cNvPr id="2" name="Title 1">
            <a:extLst>
              <a:ext uri="{FF2B5EF4-FFF2-40B4-BE49-F238E27FC236}">
                <a16:creationId xmlns:a16="http://schemas.microsoft.com/office/drawing/2014/main" id="{0E562CB9-6542-4CDB-9637-497E64CF86C8}"/>
              </a:ext>
            </a:extLst>
          </p:cNvPr>
          <p:cNvSpPr>
            <a:spLocks noGrp="1"/>
          </p:cNvSpPr>
          <p:nvPr>
            <p:ph type="title"/>
          </p:nvPr>
        </p:nvSpPr>
        <p:spPr>
          <a:xfrm>
            <a:off x="4153332" y="429898"/>
            <a:ext cx="3491395" cy="1339940"/>
          </a:xfrm>
        </p:spPr>
        <p:txBody>
          <a:bodyPr/>
          <a:lstStyle/>
          <a:p>
            <a:r>
              <a:rPr lang="en-US" b="1" u="sng" dirty="0">
                <a:latin typeface="Algerian" panose="04020705040A02060702" pitchFamily="82" charset="0"/>
                <a:cs typeface="Calibri Light"/>
              </a:rPr>
              <a:t>Conclusion</a:t>
            </a:r>
            <a:endParaRPr lang="en-US" b="1" u="sng" dirty="0">
              <a:latin typeface="Algerian" panose="04020705040A02060702" pitchFamily="82" charset="0"/>
            </a:endParaRPr>
          </a:p>
        </p:txBody>
      </p:sp>
      <p:sp>
        <p:nvSpPr>
          <p:cNvPr id="3" name="Content Placeholder 2">
            <a:extLst>
              <a:ext uri="{FF2B5EF4-FFF2-40B4-BE49-F238E27FC236}">
                <a16:creationId xmlns:a16="http://schemas.microsoft.com/office/drawing/2014/main" id="{1DD78631-1088-4115-92EE-A57BDD1AF410}"/>
              </a:ext>
            </a:extLst>
          </p:cNvPr>
          <p:cNvSpPr>
            <a:spLocks noGrp="1"/>
          </p:cNvSpPr>
          <p:nvPr>
            <p:ph idx="1"/>
          </p:nvPr>
        </p:nvSpPr>
        <p:spPr>
          <a:xfrm>
            <a:off x="641230" y="2141537"/>
            <a:ext cx="10515600" cy="4351338"/>
          </a:xfrm>
        </p:spPr>
        <p:txBody>
          <a:bodyPr vert="horz" lIns="91440" tIns="45720" rIns="91440" bIns="45720" rtlCol="0" anchor="t">
            <a:normAutofit/>
          </a:bodyPr>
          <a:lstStyle/>
          <a:p>
            <a:pPr algn="just">
              <a:buFont typeface="Wingdings" panose="05000000000000000000" pitchFamily="2" charset="2"/>
              <a:buChar char="q"/>
            </a:pPr>
            <a:r>
              <a:rPr lang="en-US" sz="2200" dirty="0">
                <a:latin typeface="Times New Roman" panose="02020603050405020304" pitchFamily="18" charset="0"/>
                <a:ea typeface="+mn-lt"/>
                <a:cs typeface="Times New Roman" panose="02020603050405020304" pitchFamily="18" charset="0"/>
              </a:rPr>
              <a:t> The breadth and scope of the SQL commands provide the capability to create and manipulate a wide variety of database objects using the various </a:t>
            </a:r>
            <a:r>
              <a:rPr lang="en-US" sz="2200" dirty="0">
                <a:latin typeface="Times New Roman" panose="02020603050405020304" pitchFamily="18" charset="0"/>
                <a:cs typeface="Times New Roman" panose="02020603050405020304" pitchFamily="18" charset="0"/>
              </a:rPr>
              <a:t>CREATE</a:t>
            </a:r>
            <a:r>
              <a:rPr lang="en-US" sz="2200" dirty="0">
                <a:latin typeface="Times New Roman" panose="02020603050405020304" pitchFamily="18" charset="0"/>
                <a:ea typeface="+mn-lt"/>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ALTER</a:t>
            </a:r>
            <a:r>
              <a:rPr lang="en-US" sz="2200" dirty="0">
                <a:latin typeface="Times New Roman" panose="02020603050405020304" pitchFamily="18" charset="0"/>
                <a:ea typeface="+mn-lt"/>
                <a:cs typeface="Times New Roman" panose="02020603050405020304" pitchFamily="18" charset="0"/>
              </a:rPr>
              <a:t>, and </a:t>
            </a:r>
            <a:r>
              <a:rPr lang="en-US" sz="2200" dirty="0">
                <a:latin typeface="Times New Roman" panose="02020603050405020304" pitchFamily="18" charset="0"/>
                <a:cs typeface="Times New Roman" panose="02020603050405020304" pitchFamily="18" charset="0"/>
              </a:rPr>
              <a:t>DROP</a:t>
            </a:r>
            <a:r>
              <a:rPr lang="en-US" sz="2200" dirty="0">
                <a:latin typeface="Times New Roman" panose="02020603050405020304" pitchFamily="18" charset="0"/>
                <a:ea typeface="+mn-lt"/>
                <a:cs typeface="Times New Roman" panose="02020603050405020304" pitchFamily="18" charset="0"/>
              </a:rPr>
              <a:t> commands. </a:t>
            </a:r>
          </a:p>
          <a:p>
            <a:pPr algn="just">
              <a:buFont typeface="Wingdings" panose="05000000000000000000" pitchFamily="2" charset="2"/>
              <a:buChar char="q"/>
            </a:pPr>
            <a:r>
              <a:rPr lang="en-US" sz="2200" dirty="0">
                <a:latin typeface="Times New Roman" panose="02020603050405020304" pitchFamily="18" charset="0"/>
                <a:ea typeface="+mn-lt"/>
                <a:cs typeface="Times New Roman" panose="02020603050405020304" pitchFamily="18" charset="0"/>
              </a:rPr>
              <a:t> Those database objects then can be loaded with data using commands such as </a:t>
            </a:r>
            <a:r>
              <a:rPr lang="en-US" sz="2200" dirty="0">
                <a:latin typeface="Times New Roman" panose="02020603050405020304" pitchFamily="18" charset="0"/>
                <a:cs typeface="Times New Roman" panose="02020603050405020304" pitchFamily="18" charset="0"/>
              </a:rPr>
              <a:t>INSERT</a:t>
            </a:r>
            <a:r>
              <a:rPr lang="en-US" sz="2200" dirty="0">
                <a:latin typeface="Times New Roman" panose="02020603050405020304" pitchFamily="18" charset="0"/>
                <a:ea typeface="+mn-lt"/>
                <a:cs typeface="Times New Roman" panose="02020603050405020304" pitchFamily="18" charset="0"/>
              </a:rPr>
              <a:t>. The data can be manipulated using a wide variety of commands, such as </a:t>
            </a:r>
            <a:r>
              <a:rPr lang="en-US" sz="2200" dirty="0">
                <a:latin typeface="Times New Roman" panose="02020603050405020304" pitchFamily="18" charset="0"/>
                <a:cs typeface="Times New Roman" panose="02020603050405020304" pitchFamily="18" charset="0"/>
              </a:rPr>
              <a:t>SELECT</a:t>
            </a:r>
            <a:r>
              <a:rPr lang="en-US" sz="2200" dirty="0">
                <a:latin typeface="Times New Roman" panose="02020603050405020304" pitchFamily="18" charset="0"/>
                <a:ea typeface="+mn-lt"/>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DELETE</a:t>
            </a:r>
            <a:r>
              <a:rPr lang="en-US" sz="2200" dirty="0">
                <a:latin typeface="Times New Roman" panose="02020603050405020304" pitchFamily="18" charset="0"/>
                <a:ea typeface="+mn-lt"/>
                <a:cs typeface="Times New Roman" panose="02020603050405020304" pitchFamily="18" charset="0"/>
              </a:rPr>
              <a:t>, and </a:t>
            </a:r>
            <a:r>
              <a:rPr lang="en-US" sz="2200" dirty="0">
                <a:latin typeface="Times New Roman" panose="02020603050405020304" pitchFamily="18" charset="0"/>
                <a:cs typeface="Times New Roman" panose="02020603050405020304" pitchFamily="18" charset="0"/>
              </a:rPr>
              <a:t>TRUNCATE</a:t>
            </a:r>
            <a:r>
              <a:rPr lang="en-US" sz="2200" dirty="0">
                <a:latin typeface="Times New Roman" panose="02020603050405020304" pitchFamily="18" charset="0"/>
                <a:ea typeface="+mn-lt"/>
                <a:cs typeface="Times New Roman" panose="02020603050405020304" pitchFamily="18" charset="0"/>
              </a:rPr>
              <a:t>, as well as the cursor commands</a:t>
            </a:r>
            <a:r>
              <a:rPr lang="en-US" sz="2200" dirty="0">
                <a:latin typeface="Times New Roman" panose="02020603050405020304" pitchFamily="18" charset="0"/>
                <a:cs typeface="Times New Roman" panose="02020603050405020304" pitchFamily="18" charset="0"/>
              </a:rPr>
              <a:t>, DECLARE</a:t>
            </a:r>
            <a:r>
              <a:rPr lang="en-US" sz="2200" dirty="0">
                <a:latin typeface="Times New Roman" panose="02020603050405020304" pitchFamily="18" charset="0"/>
                <a:ea typeface="+mn-lt"/>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OPEN</a:t>
            </a:r>
            <a:r>
              <a:rPr lang="en-US" sz="2200" dirty="0">
                <a:latin typeface="Times New Roman" panose="02020603050405020304" pitchFamily="18" charset="0"/>
                <a:ea typeface="+mn-lt"/>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FETCH</a:t>
            </a:r>
            <a:r>
              <a:rPr lang="en-US" sz="2200" dirty="0">
                <a:latin typeface="Times New Roman" panose="02020603050405020304" pitchFamily="18" charset="0"/>
                <a:ea typeface="+mn-lt"/>
                <a:cs typeface="Times New Roman" panose="02020603050405020304" pitchFamily="18" charset="0"/>
              </a:rPr>
              <a:t>, and </a:t>
            </a:r>
            <a:r>
              <a:rPr lang="en-US" sz="2200" dirty="0">
                <a:latin typeface="Times New Roman" panose="02020603050405020304" pitchFamily="18" charset="0"/>
                <a:cs typeface="Times New Roman" panose="02020603050405020304" pitchFamily="18" charset="0"/>
              </a:rPr>
              <a:t>CLOSE</a:t>
            </a:r>
            <a:r>
              <a:rPr lang="en-US" sz="2200" dirty="0">
                <a:latin typeface="Times New Roman" panose="02020603050405020304" pitchFamily="18" charset="0"/>
                <a:ea typeface="+mn-lt"/>
                <a:cs typeface="Times New Roman" panose="02020603050405020304" pitchFamily="18" charset="0"/>
              </a:rPr>
              <a:t>. </a:t>
            </a:r>
          </a:p>
          <a:p>
            <a:pPr algn="just">
              <a:buFont typeface="Wingdings" panose="05000000000000000000" pitchFamily="2" charset="2"/>
              <a:buChar char="q"/>
            </a:pPr>
            <a:r>
              <a:rPr lang="en-US" sz="2200" dirty="0">
                <a:latin typeface="Times New Roman" panose="02020603050405020304" pitchFamily="18" charset="0"/>
                <a:ea typeface="+mn-lt"/>
                <a:cs typeface="Times New Roman" panose="02020603050405020304" pitchFamily="18" charset="0"/>
              </a:rPr>
              <a:t> Transactions to manipulate the data are controlled through the </a:t>
            </a:r>
            <a:r>
              <a:rPr lang="en-US" sz="2200" dirty="0">
                <a:latin typeface="Times New Roman" panose="02020603050405020304" pitchFamily="18" charset="0"/>
                <a:cs typeface="Times New Roman" panose="02020603050405020304" pitchFamily="18" charset="0"/>
              </a:rPr>
              <a:t>SET</a:t>
            </a:r>
            <a:r>
              <a:rPr lang="en-US" sz="2200" dirty="0">
                <a:latin typeface="Times New Roman" panose="02020603050405020304" pitchFamily="18" charset="0"/>
                <a:ea typeface="+mn-lt"/>
                <a:cs typeface="Times New Roman" panose="02020603050405020304" pitchFamily="18" charset="0"/>
              </a:rPr>
              <a:t> command, plus the </a:t>
            </a:r>
            <a:r>
              <a:rPr lang="en-US" sz="2200" dirty="0">
                <a:latin typeface="Times New Roman" panose="02020603050405020304" pitchFamily="18" charset="0"/>
                <a:cs typeface="Times New Roman" panose="02020603050405020304" pitchFamily="18" charset="0"/>
              </a:rPr>
              <a:t>COMMIT</a:t>
            </a:r>
            <a:r>
              <a:rPr lang="en-US" sz="2200" dirty="0">
                <a:latin typeface="Times New Roman" panose="02020603050405020304" pitchFamily="18" charset="0"/>
                <a:ea typeface="+mn-lt"/>
                <a:cs typeface="Times New Roman" panose="02020603050405020304" pitchFamily="18" charset="0"/>
              </a:rPr>
              <a:t> and </a:t>
            </a:r>
            <a:r>
              <a:rPr lang="en-US" sz="2200" dirty="0">
                <a:latin typeface="Times New Roman" panose="02020603050405020304" pitchFamily="18" charset="0"/>
                <a:cs typeface="Times New Roman" panose="02020603050405020304" pitchFamily="18" charset="0"/>
              </a:rPr>
              <a:t>ROLLBACK</a:t>
            </a:r>
            <a:r>
              <a:rPr lang="en-US" sz="2200" dirty="0">
                <a:latin typeface="Times New Roman" panose="02020603050405020304" pitchFamily="18" charset="0"/>
                <a:ea typeface="+mn-lt"/>
                <a:cs typeface="Times New Roman" panose="02020603050405020304" pitchFamily="18" charset="0"/>
              </a:rPr>
              <a:t> commands. And finally, other commands covered in this chapter include those that control a user’s access to database resources through commands such as </a:t>
            </a:r>
            <a:r>
              <a:rPr lang="en-US" sz="2200" dirty="0">
                <a:latin typeface="Times New Roman" panose="02020603050405020304" pitchFamily="18" charset="0"/>
                <a:cs typeface="Times New Roman" panose="02020603050405020304" pitchFamily="18" charset="0"/>
              </a:rPr>
              <a:t>GRANT</a:t>
            </a:r>
            <a:r>
              <a:rPr lang="en-US" sz="2200" dirty="0">
                <a:latin typeface="Times New Roman" panose="02020603050405020304" pitchFamily="18" charset="0"/>
                <a:ea typeface="+mn-lt"/>
                <a:cs typeface="Times New Roman" panose="02020603050405020304" pitchFamily="18" charset="0"/>
              </a:rPr>
              <a:t> and </a:t>
            </a:r>
            <a:r>
              <a:rPr lang="en-US" sz="2200" dirty="0">
                <a:latin typeface="Times New Roman" panose="02020603050405020304" pitchFamily="18" charset="0"/>
                <a:cs typeface="Times New Roman" panose="02020603050405020304" pitchFamily="18" charset="0"/>
              </a:rPr>
              <a:t>REVOKE</a:t>
            </a:r>
            <a:r>
              <a:rPr lang="en-US" sz="2200" dirty="0">
                <a:latin typeface="Times New Roman" panose="02020603050405020304" pitchFamily="18" charset="0"/>
                <a:ea typeface="+mn-lt"/>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4579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 logo&#10;&#10;Description automatically generated">
            <a:extLst>
              <a:ext uri="{FF2B5EF4-FFF2-40B4-BE49-F238E27FC236}">
                <a16:creationId xmlns:a16="http://schemas.microsoft.com/office/drawing/2014/main" id="{95012D76-E734-4406-A80D-6256D43B9ADF}"/>
              </a:ext>
            </a:extLst>
          </p:cNvPr>
          <p:cNvPicPr>
            <a:picLocks noChangeAspect="1"/>
          </p:cNvPicPr>
          <p:nvPr/>
        </p:nvPicPr>
        <p:blipFill>
          <a:blip r:embed="rId2"/>
          <a:stretch>
            <a:fillRect/>
          </a:stretch>
        </p:blipFill>
        <p:spPr>
          <a:xfrm>
            <a:off x="6470" y="-719"/>
            <a:ext cx="2057400" cy="2057400"/>
          </a:xfrm>
          <a:prstGeom prst="rect">
            <a:avLst/>
          </a:prstGeom>
        </p:spPr>
      </p:pic>
      <p:pic>
        <p:nvPicPr>
          <p:cNvPr id="5" name="Picture 5" descr="Logo&#10;&#10;Description automatically generated">
            <a:extLst>
              <a:ext uri="{FF2B5EF4-FFF2-40B4-BE49-F238E27FC236}">
                <a16:creationId xmlns:a16="http://schemas.microsoft.com/office/drawing/2014/main" id="{B5897CE4-EF94-438C-9FF8-F90BD9353BC5}"/>
              </a:ext>
            </a:extLst>
          </p:cNvPr>
          <p:cNvPicPr>
            <a:picLocks noChangeAspect="1"/>
          </p:cNvPicPr>
          <p:nvPr/>
        </p:nvPicPr>
        <p:blipFill>
          <a:blip r:embed="rId3"/>
          <a:stretch>
            <a:fillRect/>
          </a:stretch>
        </p:blipFill>
        <p:spPr>
          <a:xfrm>
            <a:off x="10118605" y="-269"/>
            <a:ext cx="2076450" cy="2200275"/>
          </a:xfrm>
          <a:prstGeom prst="rect">
            <a:avLst/>
          </a:prstGeom>
        </p:spPr>
      </p:pic>
      <p:sp>
        <p:nvSpPr>
          <p:cNvPr id="3" name="Content Placeholder 2">
            <a:extLst>
              <a:ext uri="{FF2B5EF4-FFF2-40B4-BE49-F238E27FC236}">
                <a16:creationId xmlns:a16="http://schemas.microsoft.com/office/drawing/2014/main" id="{1DD78631-1088-4115-92EE-A57BDD1AF410}"/>
              </a:ext>
            </a:extLst>
          </p:cNvPr>
          <p:cNvSpPr>
            <a:spLocks noGrp="1"/>
          </p:cNvSpPr>
          <p:nvPr>
            <p:ph idx="1"/>
          </p:nvPr>
        </p:nvSpPr>
        <p:spPr>
          <a:xfrm>
            <a:off x="3813047" y="744026"/>
            <a:ext cx="7636543" cy="1090778"/>
          </a:xfrm>
        </p:spPr>
        <p:txBody>
          <a:bodyPr vert="horz" lIns="91440" tIns="45720" rIns="91440" bIns="45720" rtlCol="0" anchor="t">
            <a:normAutofit/>
          </a:bodyPr>
          <a:lstStyle/>
          <a:p>
            <a:pPr marL="0" indent="0">
              <a:buNone/>
            </a:pPr>
            <a:r>
              <a:rPr lang="en-US" sz="5400" b="1" u="sng" dirty="0">
                <a:latin typeface="Algerian" panose="04020705040A02060702" pitchFamily="82" charset="0"/>
                <a:cs typeface="Calibri"/>
              </a:rPr>
              <a:t>Thank You !!</a:t>
            </a:r>
          </a:p>
        </p:txBody>
      </p:sp>
      <p:pic>
        <p:nvPicPr>
          <p:cNvPr id="6" name="Picture 6" descr="Boy with toy glider plane">
            <a:extLst>
              <a:ext uri="{FF2B5EF4-FFF2-40B4-BE49-F238E27FC236}">
                <a16:creationId xmlns:a16="http://schemas.microsoft.com/office/drawing/2014/main" id="{EDDA1527-46E3-42BA-AA9D-BBA17D348C46}"/>
              </a:ext>
            </a:extLst>
          </p:cNvPr>
          <p:cNvPicPr>
            <a:picLocks noChangeAspect="1"/>
          </p:cNvPicPr>
          <p:nvPr/>
        </p:nvPicPr>
        <p:blipFill>
          <a:blip r:embed="rId4"/>
          <a:stretch>
            <a:fillRect/>
          </a:stretch>
        </p:blipFill>
        <p:spPr>
          <a:xfrm>
            <a:off x="8627" y="2569257"/>
            <a:ext cx="12189122" cy="4353053"/>
          </a:xfrm>
          <a:prstGeom prst="rect">
            <a:avLst/>
          </a:prstGeom>
        </p:spPr>
      </p:pic>
    </p:spTree>
    <p:extLst>
      <p:ext uri="{BB962C8B-B14F-4D97-AF65-F5344CB8AC3E}">
        <p14:creationId xmlns:p14="http://schemas.microsoft.com/office/powerpoint/2010/main" val="1527453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 logo&#10;&#10;Description automatically generated">
            <a:extLst>
              <a:ext uri="{FF2B5EF4-FFF2-40B4-BE49-F238E27FC236}">
                <a16:creationId xmlns:a16="http://schemas.microsoft.com/office/drawing/2014/main" id="{95012D76-E734-4406-A80D-6256D43B9ADF}"/>
              </a:ext>
            </a:extLst>
          </p:cNvPr>
          <p:cNvPicPr>
            <a:picLocks noChangeAspect="1"/>
          </p:cNvPicPr>
          <p:nvPr/>
        </p:nvPicPr>
        <p:blipFill>
          <a:blip r:embed="rId2"/>
          <a:stretch>
            <a:fillRect/>
          </a:stretch>
        </p:blipFill>
        <p:spPr>
          <a:xfrm>
            <a:off x="6469" y="-720"/>
            <a:ext cx="2221825" cy="2221825"/>
          </a:xfrm>
          <a:prstGeom prst="rect">
            <a:avLst/>
          </a:prstGeom>
        </p:spPr>
      </p:pic>
      <p:pic>
        <p:nvPicPr>
          <p:cNvPr id="5" name="Picture 5" descr="Logo&#10;&#10;Description automatically generated">
            <a:extLst>
              <a:ext uri="{FF2B5EF4-FFF2-40B4-BE49-F238E27FC236}">
                <a16:creationId xmlns:a16="http://schemas.microsoft.com/office/drawing/2014/main" id="{B5897CE4-EF94-438C-9FF8-F90BD9353BC5}"/>
              </a:ext>
            </a:extLst>
          </p:cNvPr>
          <p:cNvPicPr>
            <a:picLocks noChangeAspect="1"/>
          </p:cNvPicPr>
          <p:nvPr/>
        </p:nvPicPr>
        <p:blipFill>
          <a:blip r:embed="rId3"/>
          <a:stretch>
            <a:fillRect/>
          </a:stretch>
        </p:blipFill>
        <p:spPr>
          <a:xfrm>
            <a:off x="10118605" y="-269"/>
            <a:ext cx="2076450" cy="2200275"/>
          </a:xfrm>
          <a:prstGeom prst="rect">
            <a:avLst/>
          </a:prstGeom>
        </p:spPr>
      </p:pic>
      <p:sp>
        <p:nvSpPr>
          <p:cNvPr id="3" name="Content Placeholder 2">
            <a:extLst>
              <a:ext uri="{FF2B5EF4-FFF2-40B4-BE49-F238E27FC236}">
                <a16:creationId xmlns:a16="http://schemas.microsoft.com/office/drawing/2014/main" id="{A0C39C87-8267-4173-9544-741B03513D0F}"/>
              </a:ext>
            </a:extLst>
          </p:cNvPr>
          <p:cNvSpPr>
            <a:spLocks noGrp="1"/>
          </p:cNvSpPr>
          <p:nvPr>
            <p:ph idx="1"/>
          </p:nvPr>
        </p:nvSpPr>
        <p:spPr>
          <a:xfrm>
            <a:off x="641230" y="2740262"/>
            <a:ext cx="10515600" cy="1077136"/>
          </a:xfrm>
        </p:spPr>
        <p:txBody>
          <a:bodyPr vert="horz" lIns="91440" tIns="45720" rIns="91440" bIns="45720" rtlCol="0" anchor="t">
            <a:normAutofit/>
          </a:bodyPr>
          <a:lstStyle/>
          <a:p>
            <a:pPr>
              <a:buFont typeface="Wingdings" panose="05000000000000000000" pitchFamily="2" charset="2"/>
              <a:buChar char="Ø"/>
            </a:pPr>
            <a:r>
              <a:rPr lang="en-US" b="1" dirty="0">
                <a:latin typeface="Times New Roman" panose="02020603050405020304" pitchFamily="18" charset="0"/>
                <a:ea typeface="+mn-lt"/>
                <a:cs typeface="Times New Roman" panose="02020603050405020304" pitchFamily="18" charset="0"/>
              </a:rPr>
              <a:t> To Display Ratio of Cost of Job Family in percentage by India and International.</a:t>
            </a:r>
            <a:endParaRPr lang="en-US" b="1" dirty="0">
              <a:latin typeface="Times New Roman" panose="02020603050405020304" pitchFamily="18" charset="0"/>
              <a:cs typeface="Times New Roman" panose="02020603050405020304" pitchFamily="18" charset="0"/>
            </a:endParaRPr>
          </a:p>
          <a:p>
            <a:pPr marL="0" indent="0">
              <a:buNone/>
            </a:pPr>
            <a:endParaRPr lang="en-US" b="1" dirty="0">
              <a:cs typeface="Calibri"/>
            </a:endParaRPr>
          </a:p>
        </p:txBody>
      </p:sp>
      <p:sp>
        <p:nvSpPr>
          <p:cNvPr id="2" name="TextBox 1">
            <a:extLst>
              <a:ext uri="{FF2B5EF4-FFF2-40B4-BE49-F238E27FC236}">
                <a16:creationId xmlns:a16="http://schemas.microsoft.com/office/drawing/2014/main" id="{180BE630-2C43-4377-B95E-0243E4285180}"/>
              </a:ext>
            </a:extLst>
          </p:cNvPr>
          <p:cNvSpPr txBox="1"/>
          <p:nvPr/>
        </p:nvSpPr>
        <p:spPr>
          <a:xfrm>
            <a:off x="4253884" y="837981"/>
            <a:ext cx="3506679" cy="769441"/>
          </a:xfrm>
          <a:prstGeom prst="rect">
            <a:avLst/>
          </a:prstGeom>
          <a:noFill/>
        </p:spPr>
        <p:txBody>
          <a:bodyPr wrap="square" rtlCol="0">
            <a:spAutoFit/>
          </a:bodyPr>
          <a:lstStyle/>
          <a:p>
            <a:pPr marL="0" indent="0">
              <a:buNone/>
            </a:pPr>
            <a:r>
              <a:rPr lang="en-US" sz="4400" b="1" dirty="0">
                <a:latin typeface="Algerian" panose="04020705040A02060702" pitchFamily="82" charset="0"/>
                <a:cs typeface="Calibri"/>
              </a:rPr>
              <a:t>Objective</a:t>
            </a:r>
          </a:p>
        </p:txBody>
      </p:sp>
    </p:spTree>
    <p:extLst>
      <p:ext uri="{BB962C8B-B14F-4D97-AF65-F5344CB8AC3E}">
        <p14:creationId xmlns:p14="http://schemas.microsoft.com/office/powerpoint/2010/main" val="1487827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 logo&#10;&#10;Description automatically generated">
            <a:extLst>
              <a:ext uri="{FF2B5EF4-FFF2-40B4-BE49-F238E27FC236}">
                <a16:creationId xmlns:a16="http://schemas.microsoft.com/office/drawing/2014/main" id="{95012D76-E734-4406-A80D-6256D43B9ADF}"/>
              </a:ext>
            </a:extLst>
          </p:cNvPr>
          <p:cNvPicPr>
            <a:picLocks noChangeAspect="1"/>
          </p:cNvPicPr>
          <p:nvPr/>
        </p:nvPicPr>
        <p:blipFill>
          <a:blip r:embed="rId2"/>
          <a:stretch>
            <a:fillRect/>
          </a:stretch>
        </p:blipFill>
        <p:spPr>
          <a:xfrm>
            <a:off x="6470" y="-719"/>
            <a:ext cx="2057400" cy="2057400"/>
          </a:xfrm>
          <a:prstGeom prst="rect">
            <a:avLst/>
          </a:prstGeom>
        </p:spPr>
      </p:pic>
      <p:pic>
        <p:nvPicPr>
          <p:cNvPr id="5" name="Picture 5" descr="Logo&#10;&#10;Description automatically generated">
            <a:extLst>
              <a:ext uri="{FF2B5EF4-FFF2-40B4-BE49-F238E27FC236}">
                <a16:creationId xmlns:a16="http://schemas.microsoft.com/office/drawing/2014/main" id="{B5897CE4-EF94-438C-9FF8-F90BD9353BC5}"/>
              </a:ext>
            </a:extLst>
          </p:cNvPr>
          <p:cNvPicPr>
            <a:picLocks noChangeAspect="1"/>
          </p:cNvPicPr>
          <p:nvPr/>
        </p:nvPicPr>
        <p:blipFill>
          <a:blip r:embed="rId3"/>
          <a:stretch>
            <a:fillRect/>
          </a:stretch>
        </p:blipFill>
        <p:spPr>
          <a:xfrm>
            <a:off x="10118605" y="-269"/>
            <a:ext cx="2076450" cy="2200275"/>
          </a:xfrm>
          <a:prstGeom prst="rect">
            <a:avLst/>
          </a:prstGeom>
        </p:spPr>
      </p:pic>
      <p:sp>
        <p:nvSpPr>
          <p:cNvPr id="2" name="Title 1">
            <a:extLst>
              <a:ext uri="{FF2B5EF4-FFF2-40B4-BE49-F238E27FC236}">
                <a16:creationId xmlns:a16="http://schemas.microsoft.com/office/drawing/2014/main" id="{AC79516F-9D61-4E1D-BE0B-EA1CB50CDC4B}"/>
              </a:ext>
            </a:extLst>
          </p:cNvPr>
          <p:cNvSpPr>
            <a:spLocks noGrp="1"/>
          </p:cNvSpPr>
          <p:nvPr>
            <p:ph type="title"/>
          </p:nvPr>
        </p:nvSpPr>
        <p:spPr>
          <a:xfrm>
            <a:off x="3431095" y="373328"/>
            <a:ext cx="5712905" cy="1309305"/>
          </a:xfrm>
        </p:spPr>
        <p:txBody>
          <a:bodyPr/>
          <a:lstStyle/>
          <a:p>
            <a:r>
              <a:rPr lang="en-US" b="1" u="sng" dirty="0">
                <a:latin typeface="Algerian" panose="04020705040A02060702" pitchFamily="82" charset="0"/>
                <a:ea typeface="+mj-lt"/>
                <a:cs typeface="+mj-lt"/>
              </a:rPr>
              <a:t>Target Audience</a:t>
            </a:r>
            <a:endParaRPr lang="en-US" b="1" u="sng" dirty="0">
              <a:latin typeface="Algerian" panose="04020705040A02060702" pitchFamily="82" charset="0"/>
            </a:endParaRPr>
          </a:p>
        </p:txBody>
      </p:sp>
      <p:sp>
        <p:nvSpPr>
          <p:cNvPr id="3" name="TextBox 2" title="Target Audience">
            <a:extLst>
              <a:ext uri="{FF2B5EF4-FFF2-40B4-BE49-F238E27FC236}">
                <a16:creationId xmlns:a16="http://schemas.microsoft.com/office/drawing/2014/main" id="{D199AA53-59DE-4B6F-AB96-6B49934BEA85}"/>
              </a:ext>
            </a:extLst>
          </p:cNvPr>
          <p:cNvSpPr txBox="1"/>
          <p:nvPr/>
        </p:nvSpPr>
        <p:spPr>
          <a:xfrm>
            <a:off x="434197" y="2200006"/>
            <a:ext cx="10722633" cy="45858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panose="05000000000000000000" pitchFamily="2" charset="2"/>
              <a:buChar char="Ø"/>
            </a:pPr>
            <a:r>
              <a:rPr lang="en-US" dirty="0">
                <a:latin typeface="Times New Roman" panose="02020603050405020304" pitchFamily="18" charset="0"/>
                <a:ea typeface="+mn-lt"/>
                <a:cs typeface="Times New Roman" panose="02020603050405020304" pitchFamily="18" charset="0"/>
              </a:rPr>
              <a:t> </a:t>
            </a:r>
            <a:r>
              <a:rPr lang="en-US" sz="2000" b="1" dirty="0">
                <a:latin typeface="Times New Roman" panose="02020603050405020304" pitchFamily="18" charset="0"/>
                <a:ea typeface="+mn-lt"/>
                <a:cs typeface="Times New Roman" panose="02020603050405020304" pitchFamily="18" charset="0"/>
              </a:rPr>
              <a:t>Data Administrator: </a:t>
            </a:r>
          </a:p>
          <a:p>
            <a:pPr algn="just"/>
            <a:r>
              <a:rPr lang="en-US" dirty="0">
                <a:latin typeface="Times New Roman" panose="02020603050405020304" pitchFamily="18" charset="0"/>
                <a:ea typeface="+mn-lt"/>
                <a:cs typeface="Times New Roman" panose="02020603050405020304" pitchFamily="18" charset="0"/>
              </a:rPr>
              <a:t>It</a:t>
            </a:r>
            <a:r>
              <a:rPr lang="en-US" b="1" dirty="0">
                <a:latin typeface="Times New Roman" panose="02020603050405020304" pitchFamily="18" charset="0"/>
                <a:ea typeface="+mn-lt"/>
                <a:cs typeface="Times New Roman" panose="02020603050405020304" pitchFamily="18" charset="0"/>
              </a:rPr>
              <a:t> </a:t>
            </a:r>
            <a:r>
              <a:rPr lang="en-US" dirty="0">
                <a:latin typeface="Times New Roman" panose="02020603050405020304" pitchFamily="18" charset="0"/>
                <a:ea typeface="+mn-lt"/>
                <a:cs typeface="Times New Roman" panose="02020603050405020304" pitchFamily="18" charset="0"/>
              </a:rPr>
              <a:t>need to handle all facets of managing Microsoft </a:t>
            </a:r>
            <a:r>
              <a:rPr lang="en-US" b="1" dirty="0">
                <a:latin typeface="Times New Roman" panose="02020603050405020304" pitchFamily="18" charset="0"/>
                <a:ea typeface="+mn-lt"/>
                <a:cs typeface="Times New Roman" panose="02020603050405020304" pitchFamily="18" charset="0"/>
              </a:rPr>
              <a:t>SQL</a:t>
            </a:r>
            <a:r>
              <a:rPr lang="en-US" dirty="0">
                <a:latin typeface="Times New Roman" panose="02020603050405020304" pitchFamily="18" charset="0"/>
                <a:ea typeface="+mn-lt"/>
                <a:cs typeface="Times New Roman" panose="02020603050405020304" pitchFamily="18" charset="0"/>
              </a:rPr>
              <a:t> Server ranging from installation and patching to creating databases to managing permissions that allow users to use the databases. However, more than anything, they are responsible for protecting the </a:t>
            </a:r>
            <a:r>
              <a:rPr lang="en-US" b="1" dirty="0">
                <a:latin typeface="Times New Roman" panose="02020603050405020304" pitchFamily="18" charset="0"/>
                <a:ea typeface="+mn-lt"/>
                <a:cs typeface="Times New Roman" panose="02020603050405020304" pitchFamily="18" charset="0"/>
              </a:rPr>
              <a:t>data</a:t>
            </a:r>
            <a:r>
              <a:rPr lang="en-US" dirty="0">
                <a:latin typeface="Times New Roman" panose="02020603050405020304" pitchFamily="18" charset="0"/>
                <a:ea typeface="+mn-lt"/>
                <a:cs typeface="Times New Roman" panose="02020603050405020304" pitchFamily="18" charset="0"/>
              </a:rPr>
              <a:t> and maintaining performance levels.</a:t>
            </a:r>
          </a:p>
          <a:p>
            <a:pPr algn="just"/>
            <a:endParaRPr lang="en-US"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1" dirty="0">
                <a:latin typeface="Times New Roman" panose="02020603050405020304" pitchFamily="18" charset="0"/>
                <a:ea typeface="+mn-lt"/>
                <a:cs typeface="Times New Roman" panose="02020603050405020304" pitchFamily="18" charset="0"/>
              </a:rPr>
              <a:t>Database Developers:</a:t>
            </a:r>
          </a:p>
          <a:p>
            <a:pPr algn="just"/>
            <a:r>
              <a:rPr lang="en-US" dirty="0">
                <a:latin typeface="Times New Roman" panose="02020603050405020304" pitchFamily="18" charset="0"/>
                <a:ea typeface="+mn-lt"/>
                <a:cs typeface="Times New Roman" panose="02020603050405020304" pitchFamily="18" charset="0"/>
              </a:rPr>
              <a:t>These are primarily responsible for creating and implementing computer databases. They determine the best database management system for a particular client, as well as test database programs for efficiency and performance and troubleshoot and correct problems.</a:t>
            </a:r>
          </a:p>
          <a:p>
            <a:pPr algn="just"/>
            <a:endParaRPr lang="en-US"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1" dirty="0">
                <a:latin typeface="Times New Roman" panose="02020603050405020304" pitchFamily="18" charset="0"/>
                <a:ea typeface="+mn-lt"/>
                <a:cs typeface="Times New Roman" panose="02020603050405020304" pitchFamily="18" charset="0"/>
              </a:rPr>
              <a:t>BI Professionals:</a:t>
            </a:r>
          </a:p>
          <a:p>
            <a:pPr algn="just"/>
            <a:r>
              <a:rPr lang="en-US" dirty="0">
                <a:latin typeface="Times New Roman" panose="02020603050405020304" pitchFamily="18" charset="0"/>
                <a:ea typeface="+mn-lt"/>
                <a:cs typeface="Times New Roman" panose="02020603050405020304" pitchFamily="18" charset="0"/>
              </a:rPr>
              <a:t>They leverages software and services to transform data into actionable insights that inform an organization’s strategic and tactical business decisions. BI tools access and analyze data sets and present analytical findings in reports, summaries, dashboards, graphs, charts and maps to provide users with detailed intelligence about the state of the business.</a:t>
            </a:r>
            <a:r>
              <a:rPr lang="en-US"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3592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 logo&#10;&#10;Description automatically generated">
            <a:extLst>
              <a:ext uri="{FF2B5EF4-FFF2-40B4-BE49-F238E27FC236}">
                <a16:creationId xmlns:a16="http://schemas.microsoft.com/office/drawing/2014/main" id="{95012D76-E734-4406-A80D-6256D43B9ADF}"/>
              </a:ext>
            </a:extLst>
          </p:cNvPr>
          <p:cNvPicPr>
            <a:picLocks noChangeAspect="1"/>
          </p:cNvPicPr>
          <p:nvPr/>
        </p:nvPicPr>
        <p:blipFill>
          <a:blip r:embed="rId2"/>
          <a:stretch>
            <a:fillRect/>
          </a:stretch>
        </p:blipFill>
        <p:spPr>
          <a:xfrm>
            <a:off x="6470" y="-719"/>
            <a:ext cx="2057400" cy="2057400"/>
          </a:xfrm>
          <a:prstGeom prst="rect">
            <a:avLst/>
          </a:prstGeom>
        </p:spPr>
      </p:pic>
      <p:pic>
        <p:nvPicPr>
          <p:cNvPr id="5" name="Picture 5" descr="Logo&#10;&#10;Description automatically generated">
            <a:extLst>
              <a:ext uri="{FF2B5EF4-FFF2-40B4-BE49-F238E27FC236}">
                <a16:creationId xmlns:a16="http://schemas.microsoft.com/office/drawing/2014/main" id="{B5897CE4-EF94-438C-9FF8-F90BD9353BC5}"/>
              </a:ext>
            </a:extLst>
          </p:cNvPr>
          <p:cNvPicPr>
            <a:picLocks noChangeAspect="1"/>
          </p:cNvPicPr>
          <p:nvPr/>
        </p:nvPicPr>
        <p:blipFill>
          <a:blip r:embed="rId3"/>
          <a:stretch>
            <a:fillRect/>
          </a:stretch>
        </p:blipFill>
        <p:spPr>
          <a:xfrm>
            <a:off x="10118605" y="-269"/>
            <a:ext cx="2076450" cy="2200275"/>
          </a:xfrm>
          <a:prstGeom prst="rect">
            <a:avLst/>
          </a:prstGeom>
        </p:spPr>
      </p:pic>
      <p:sp>
        <p:nvSpPr>
          <p:cNvPr id="2" name="TextBox 1">
            <a:extLst>
              <a:ext uri="{FF2B5EF4-FFF2-40B4-BE49-F238E27FC236}">
                <a16:creationId xmlns:a16="http://schemas.microsoft.com/office/drawing/2014/main" id="{CCA89C9B-6D4F-4DAA-B829-6CBF5D9667FE}"/>
              </a:ext>
            </a:extLst>
          </p:cNvPr>
          <p:cNvSpPr txBox="1"/>
          <p:nvPr/>
        </p:nvSpPr>
        <p:spPr>
          <a:xfrm>
            <a:off x="1172469" y="3496978"/>
            <a:ext cx="10111049" cy="34470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panose="05000000000000000000" pitchFamily="2" charset="2"/>
              <a:buChar char="q"/>
            </a:pPr>
            <a:r>
              <a:rPr lang="en-US" sz="2000" b="1" dirty="0">
                <a:latin typeface="Times New Roman" panose="02020603050405020304" pitchFamily="18" charset="0"/>
                <a:ea typeface="+mn-lt"/>
                <a:cs typeface="Times New Roman" panose="02020603050405020304" pitchFamily="18" charset="0"/>
              </a:rPr>
              <a:t>Oracle SQL:</a:t>
            </a:r>
          </a:p>
          <a:p>
            <a:endParaRPr lang="en-US" b="1" dirty="0">
              <a:latin typeface="Times New Roman" panose="02020603050405020304" pitchFamily="18" charset="0"/>
              <a:ea typeface="+mn-lt"/>
              <a:cs typeface="Times New Roman" panose="02020603050405020304" pitchFamily="18" charset="0"/>
            </a:endParaRPr>
          </a:p>
          <a:p>
            <a:r>
              <a:rPr lang="en-US" dirty="0">
                <a:latin typeface="Times New Roman" panose="02020603050405020304" pitchFamily="18" charset="0"/>
                <a:ea typeface="+mn-lt"/>
                <a:cs typeface="Times New Roman" panose="02020603050405020304" pitchFamily="18" charset="0"/>
              </a:rPr>
              <a:t>Structured Query Language (</a:t>
            </a:r>
            <a:r>
              <a:rPr lang="en-US" b="1" dirty="0">
                <a:latin typeface="Times New Roman" panose="02020603050405020304" pitchFamily="18" charset="0"/>
                <a:ea typeface="+mn-lt"/>
                <a:cs typeface="Times New Roman" panose="02020603050405020304" pitchFamily="18" charset="0"/>
              </a:rPr>
              <a:t>SQL</a:t>
            </a:r>
            <a:r>
              <a:rPr lang="en-US" dirty="0">
                <a:latin typeface="Times New Roman" panose="02020603050405020304" pitchFamily="18" charset="0"/>
                <a:ea typeface="+mn-lt"/>
                <a:cs typeface="Times New Roman" panose="02020603050405020304" pitchFamily="18" charset="0"/>
              </a:rPr>
              <a:t>) is the set of statements with which all programs and users access data in an </a:t>
            </a:r>
            <a:r>
              <a:rPr lang="en-US" b="1" dirty="0">
                <a:latin typeface="Times New Roman" panose="02020603050405020304" pitchFamily="18" charset="0"/>
                <a:ea typeface="+mn-lt"/>
                <a:cs typeface="Times New Roman" panose="02020603050405020304" pitchFamily="18" charset="0"/>
              </a:rPr>
              <a:t>Oracle</a:t>
            </a:r>
            <a:r>
              <a:rPr lang="en-US" dirty="0">
                <a:latin typeface="Times New Roman" panose="02020603050405020304" pitchFamily="18" charset="0"/>
                <a:ea typeface="+mn-lt"/>
                <a:cs typeface="Times New Roman" panose="02020603050405020304" pitchFamily="18" charset="0"/>
              </a:rPr>
              <a:t> database. Application programs and </a:t>
            </a:r>
            <a:r>
              <a:rPr lang="en-US" b="1" dirty="0">
                <a:latin typeface="Times New Roman" panose="02020603050405020304" pitchFamily="18" charset="0"/>
                <a:ea typeface="+mn-lt"/>
                <a:cs typeface="Times New Roman" panose="02020603050405020304" pitchFamily="18" charset="0"/>
              </a:rPr>
              <a:t>Oracle</a:t>
            </a:r>
            <a:r>
              <a:rPr lang="en-US" dirty="0">
                <a:latin typeface="Times New Roman" panose="02020603050405020304" pitchFamily="18" charset="0"/>
                <a:ea typeface="+mn-lt"/>
                <a:cs typeface="Times New Roman" panose="02020603050405020304" pitchFamily="18" charset="0"/>
              </a:rPr>
              <a:t> tools often allow users access to the database without using </a:t>
            </a:r>
            <a:r>
              <a:rPr lang="en-US" b="1" dirty="0">
                <a:latin typeface="Times New Roman" panose="02020603050405020304" pitchFamily="18" charset="0"/>
                <a:ea typeface="+mn-lt"/>
                <a:cs typeface="Times New Roman" panose="02020603050405020304" pitchFamily="18" charset="0"/>
              </a:rPr>
              <a:t>SQL</a:t>
            </a:r>
            <a:r>
              <a:rPr lang="en-US" dirty="0">
                <a:latin typeface="Times New Roman" panose="02020603050405020304" pitchFamily="18" charset="0"/>
                <a:ea typeface="+mn-lt"/>
                <a:cs typeface="Times New Roman" panose="02020603050405020304" pitchFamily="18" charset="0"/>
              </a:rPr>
              <a:t> directly, but these applications in turn must use </a:t>
            </a:r>
            <a:r>
              <a:rPr lang="en-US" b="1" dirty="0">
                <a:latin typeface="Times New Roman" panose="02020603050405020304" pitchFamily="18" charset="0"/>
                <a:ea typeface="+mn-lt"/>
                <a:cs typeface="Times New Roman" panose="02020603050405020304" pitchFamily="18" charset="0"/>
              </a:rPr>
              <a:t>SQL</a:t>
            </a:r>
            <a:r>
              <a:rPr lang="en-US" dirty="0">
                <a:latin typeface="Times New Roman" panose="02020603050405020304" pitchFamily="18" charset="0"/>
                <a:ea typeface="+mn-lt"/>
                <a:cs typeface="Times New Roman" panose="02020603050405020304" pitchFamily="18" charset="0"/>
              </a:rPr>
              <a:t> when executing the user's request.</a:t>
            </a:r>
            <a:br>
              <a:rPr lang="en-US" dirty="0">
                <a:latin typeface="Times New Roman" panose="02020603050405020304" pitchFamily="18" charset="0"/>
                <a:ea typeface="+mn-lt"/>
                <a:cs typeface="Times New Roman" panose="02020603050405020304" pitchFamily="18" charset="0"/>
              </a:rPr>
            </a:br>
            <a:r>
              <a:rPr lang="en-US" dirty="0">
                <a:latin typeface="Times New Roman" panose="02020603050405020304" pitchFamily="18" charset="0"/>
                <a:ea typeface="+mn-lt"/>
                <a:cs typeface="Times New Roman" panose="02020603050405020304" pitchFamily="18" charset="0"/>
              </a:rPr>
              <a:t> </a:t>
            </a:r>
          </a:p>
          <a:p>
            <a:br>
              <a:rPr lang="en-US" dirty="0">
                <a:latin typeface="Times New Roman" panose="02020603050405020304" pitchFamily="18" charset="0"/>
                <a:ea typeface="+mn-lt"/>
                <a:cs typeface="Times New Roman" panose="02020603050405020304" pitchFamily="18" charset="0"/>
              </a:rPr>
            </a:br>
            <a:r>
              <a:rPr lang="en-US" dirty="0">
                <a:latin typeface="Times New Roman" panose="02020603050405020304" pitchFamily="18" charset="0"/>
                <a:ea typeface="+mn-lt"/>
                <a:cs typeface="Times New Roman" panose="02020603050405020304" pitchFamily="18" charset="0"/>
              </a:rPr>
              <a:t>Example: Once the table is created it is possible to connect to it and use it for data-driven testing: </a:t>
            </a:r>
          </a:p>
          <a:p>
            <a:r>
              <a:rPr lang="en-US" dirty="0">
                <a:latin typeface="Times New Roman" panose="02020603050405020304" pitchFamily="18" charset="0"/>
                <a:ea typeface="+mn-lt"/>
                <a:cs typeface="Times New Roman" panose="02020603050405020304" pitchFamily="18" charset="0"/>
              </a:rPr>
              <a:t>1.  Click on </a:t>
            </a:r>
            <a:r>
              <a:rPr lang="en-US" b="1" dirty="0">
                <a:latin typeface="Times New Roman" panose="02020603050405020304" pitchFamily="18" charset="0"/>
                <a:ea typeface="+mn-lt"/>
                <a:cs typeface="Times New Roman" panose="02020603050405020304" pitchFamily="18" charset="0"/>
              </a:rPr>
              <a:t>Add</a:t>
            </a:r>
            <a:r>
              <a:rPr lang="en-US" dirty="0">
                <a:latin typeface="Times New Roman" panose="02020603050405020304" pitchFamily="18" charset="0"/>
                <a:ea typeface="+mn-lt"/>
                <a:cs typeface="Times New Roman" panose="02020603050405020304" pitchFamily="18" charset="0"/>
              </a:rPr>
              <a:t> from </a:t>
            </a:r>
            <a:r>
              <a:rPr lang="en-US" b="1" dirty="0">
                <a:latin typeface="Times New Roman" panose="02020603050405020304" pitchFamily="18" charset="0"/>
                <a:ea typeface="+mn-lt"/>
                <a:cs typeface="Times New Roman" panose="02020603050405020304" pitchFamily="18" charset="0"/>
              </a:rPr>
              <a:t>Data Sources</a:t>
            </a:r>
            <a:r>
              <a:rPr lang="en-US" dirty="0">
                <a:latin typeface="Times New Roman" panose="02020603050405020304" pitchFamily="18" charset="0"/>
                <a:ea typeface="+mn-lt"/>
                <a:cs typeface="Times New Roman" panose="02020603050405020304" pitchFamily="18" charset="0"/>
              </a:rPr>
              <a:t> menu: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ea typeface="+mn-lt"/>
                <a:cs typeface="Times New Roman" panose="02020603050405020304" pitchFamily="18" charset="0"/>
              </a:rPr>
              <a:t>2.  In the </a:t>
            </a:r>
            <a:r>
              <a:rPr lang="en-US" b="1" dirty="0">
                <a:latin typeface="Times New Roman" panose="02020603050405020304" pitchFamily="18" charset="0"/>
                <a:ea typeface="+mn-lt"/>
                <a:cs typeface="Times New Roman" panose="02020603050405020304" pitchFamily="18" charset="0"/>
              </a:rPr>
              <a:t>Create new data source</a:t>
            </a:r>
            <a:r>
              <a:rPr lang="en-US" dirty="0">
                <a:latin typeface="Times New Roman" panose="02020603050405020304" pitchFamily="18" charset="0"/>
                <a:ea typeface="+mn-lt"/>
                <a:cs typeface="Times New Roman" panose="02020603050405020304" pitchFamily="18" charset="0"/>
              </a:rPr>
              <a:t> dialog - for </a:t>
            </a:r>
            <a:r>
              <a:rPr lang="en-US" b="1" dirty="0">
                <a:latin typeface="Times New Roman" panose="02020603050405020304" pitchFamily="18" charset="0"/>
                <a:ea typeface="+mn-lt"/>
                <a:cs typeface="Times New Roman" panose="02020603050405020304" pitchFamily="18" charset="0"/>
              </a:rPr>
              <a:t>Data Source Types</a:t>
            </a:r>
            <a:r>
              <a:rPr lang="en-US" dirty="0">
                <a:latin typeface="Times New Roman" panose="02020603050405020304" pitchFamily="18" charset="0"/>
                <a:ea typeface="+mn-lt"/>
                <a:cs typeface="Times New Roman" panose="02020603050405020304" pitchFamily="18" charset="0"/>
              </a:rPr>
              <a:t> choose </a:t>
            </a:r>
            <a:r>
              <a:rPr lang="en-US" b="1" dirty="0">
                <a:latin typeface="Times New Roman" panose="02020603050405020304" pitchFamily="18" charset="0"/>
                <a:ea typeface="+mn-lt"/>
                <a:cs typeface="Times New Roman" panose="02020603050405020304" pitchFamily="18" charset="0"/>
              </a:rPr>
              <a:t>Database</a:t>
            </a:r>
            <a:r>
              <a:rPr lang="en-US"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3" name="Picture 5" descr="Graphical user interface&#10;&#10;Description automatically generated">
            <a:extLst>
              <a:ext uri="{FF2B5EF4-FFF2-40B4-BE49-F238E27FC236}">
                <a16:creationId xmlns:a16="http://schemas.microsoft.com/office/drawing/2014/main" id="{CDA580DC-0AA0-47B2-A6E9-DA164015848E}"/>
              </a:ext>
            </a:extLst>
          </p:cNvPr>
          <p:cNvPicPr>
            <a:picLocks noChangeAspect="1"/>
          </p:cNvPicPr>
          <p:nvPr/>
        </p:nvPicPr>
        <p:blipFill>
          <a:blip r:embed="rId4"/>
          <a:stretch>
            <a:fillRect/>
          </a:stretch>
        </p:blipFill>
        <p:spPr>
          <a:xfrm>
            <a:off x="3789449" y="1648956"/>
            <a:ext cx="5042517" cy="1848022"/>
          </a:xfrm>
          <a:prstGeom prst="rect">
            <a:avLst/>
          </a:prstGeom>
        </p:spPr>
      </p:pic>
      <p:sp>
        <p:nvSpPr>
          <p:cNvPr id="6" name="TextBox 5">
            <a:extLst>
              <a:ext uri="{FF2B5EF4-FFF2-40B4-BE49-F238E27FC236}">
                <a16:creationId xmlns:a16="http://schemas.microsoft.com/office/drawing/2014/main" id="{2FFD06B1-93C9-4B72-8DF6-B73C23E9EAD7}"/>
              </a:ext>
            </a:extLst>
          </p:cNvPr>
          <p:cNvSpPr txBox="1"/>
          <p:nvPr/>
        </p:nvSpPr>
        <p:spPr>
          <a:xfrm>
            <a:off x="3503795" y="704815"/>
            <a:ext cx="5042517" cy="646331"/>
          </a:xfrm>
          <a:prstGeom prst="rect">
            <a:avLst/>
          </a:prstGeom>
          <a:noFill/>
        </p:spPr>
        <p:txBody>
          <a:bodyPr wrap="square" rtlCol="0">
            <a:spAutoFit/>
          </a:bodyPr>
          <a:lstStyle/>
          <a:p>
            <a:pPr algn="ctr"/>
            <a:r>
              <a:rPr lang="en-US" sz="3600" b="1" u="sng" dirty="0">
                <a:latin typeface="Algerian" panose="04020705040A02060702" pitchFamily="82" charset="0"/>
                <a:ea typeface="+mn-lt"/>
                <a:cs typeface="+mn-lt"/>
              </a:rPr>
              <a:t>Oracle SQL</a:t>
            </a:r>
            <a:endParaRPr lang="en-IN" sz="3600" u="sng" dirty="0">
              <a:latin typeface="Algerian" panose="04020705040A02060702" pitchFamily="82" charset="0"/>
            </a:endParaRPr>
          </a:p>
        </p:txBody>
      </p:sp>
    </p:spTree>
    <p:extLst>
      <p:ext uri="{BB962C8B-B14F-4D97-AF65-F5344CB8AC3E}">
        <p14:creationId xmlns:p14="http://schemas.microsoft.com/office/powerpoint/2010/main" val="2351818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 logo&#10;&#10;Description automatically generated">
            <a:extLst>
              <a:ext uri="{FF2B5EF4-FFF2-40B4-BE49-F238E27FC236}">
                <a16:creationId xmlns:a16="http://schemas.microsoft.com/office/drawing/2014/main" id="{95012D76-E734-4406-A80D-6256D43B9ADF}"/>
              </a:ext>
            </a:extLst>
          </p:cNvPr>
          <p:cNvPicPr>
            <a:picLocks noChangeAspect="1"/>
          </p:cNvPicPr>
          <p:nvPr/>
        </p:nvPicPr>
        <p:blipFill>
          <a:blip r:embed="rId2"/>
          <a:stretch>
            <a:fillRect/>
          </a:stretch>
        </p:blipFill>
        <p:spPr>
          <a:xfrm>
            <a:off x="6470" y="-719"/>
            <a:ext cx="2057400" cy="2057400"/>
          </a:xfrm>
          <a:prstGeom prst="rect">
            <a:avLst/>
          </a:prstGeom>
        </p:spPr>
      </p:pic>
      <p:pic>
        <p:nvPicPr>
          <p:cNvPr id="5" name="Picture 5" descr="Logo&#10;&#10;Description automatically generated">
            <a:extLst>
              <a:ext uri="{FF2B5EF4-FFF2-40B4-BE49-F238E27FC236}">
                <a16:creationId xmlns:a16="http://schemas.microsoft.com/office/drawing/2014/main" id="{B5897CE4-EF94-438C-9FF8-F90BD9353BC5}"/>
              </a:ext>
            </a:extLst>
          </p:cNvPr>
          <p:cNvPicPr>
            <a:picLocks noChangeAspect="1"/>
          </p:cNvPicPr>
          <p:nvPr/>
        </p:nvPicPr>
        <p:blipFill>
          <a:blip r:embed="rId3"/>
          <a:stretch>
            <a:fillRect/>
          </a:stretch>
        </p:blipFill>
        <p:spPr>
          <a:xfrm>
            <a:off x="10118605" y="-269"/>
            <a:ext cx="2076450" cy="2200275"/>
          </a:xfrm>
          <a:prstGeom prst="rect">
            <a:avLst/>
          </a:prstGeom>
        </p:spPr>
      </p:pic>
      <p:pic>
        <p:nvPicPr>
          <p:cNvPr id="2" name="Picture 2" descr="Graphical user interface, text, application, email&#10;&#10;Description automatically generated">
            <a:extLst>
              <a:ext uri="{FF2B5EF4-FFF2-40B4-BE49-F238E27FC236}">
                <a16:creationId xmlns:a16="http://schemas.microsoft.com/office/drawing/2014/main" id="{00295AE6-8899-4865-9DE5-DB7830AB1DAF}"/>
              </a:ext>
            </a:extLst>
          </p:cNvPr>
          <p:cNvPicPr>
            <a:picLocks noChangeAspect="1"/>
          </p:cNvPicPr>
          <p:nvPr/>
        </p:nvPicPr>
        <p:blipFill>
          <a:blip r:embed="rId4"/>
          <a:stretch>
            <a:fillRect/>
          </a:stretch>
        </p:blipFill>
        <p:spPr>
          <a:xfrm>
            <a:off x="3107184" y="1691376"/>
            <a:ext cx="5720708" cy="4869593"/>
          </a:xfrm>
          <a:prstGeom prst="rect">
            <a:avLst/>
          </a:prstGeom>
        </p:spPr>
      </p:pic>
      <p:sp>
        <p:nvSpPr>
          <p:cNvPr id="6" name="TextBox 5">
            <a:extLst>
              <a:ext uri="{FF2B5EF4-FFF2-40B4-BE49-F238E27FC236}">
                <a16:creationId xmlns:a16="http://schemas.microsoft.com/office/drawing/2014/main" id="{E28D641A-9FF5-44A5-B620-D36D286FD7C9}"/>
              </a:ext>
            </a:extLst>
          </p:cNvPr>
          <p:cNvSpPr txBox="1"/>
          <p:nvPr/>
        </p:nvSpPr>
        <p:spPr>
          <a:xfrm>
            <a:off x="2578964" y="639128"/>
            <a:ext cx="6098958" cy="584775"/>
          </a:xfrm>
          <a:prstGeom prst="rect">
            <a:avLst/>
          </a:prstGeom>
          <a:noFill/>
        </p:spPr>
        <p:txBody>
          <a:bodyPr wrap="square">
            <a:spAutoFit/>
          </a:bodyPr>
          <a:lstStyle/>
          <a:p>
            <a:pPr algn="ctr"/>
            <a:r>
              <a:rPr lang="en-US" sz="3200" b="1" u="sng" dirty="0">
                <a:latin typeface="Algerian" panose="04020705040A02060702" pitchFamily="82" charset="0"/>
                <a:ea typeface="+mn-lt"/>
                <a:cs typeface="+mn-lt"/>
              </a:rPr>
              <a:t>Oracle SQL</a:t>
            </a:r>
            <a:endParaRPr lang="en-IN" sz="3200" u="sng" dirty="0">
              <a:latin typeface="Algerian" panose="04020705040A02060702" pitchFamily="82" charset="0"/>
            </a:endParaRPr>
          </a:p>
        </p:txBody>
      </p:sp>
    </p:spTree>
    <p:extLst>
      <p:ext uri="{BB962C8B-B14F-4D97-AF65-F5344CB8AC3E}">
        <p14:creationId xmlns:p14="http://schemas.microsoft.com/office/powerpoint/2010/main" val="2767794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 logo&#10;&#10;Description automatically generated">
            <a:extLst>
              <a:ext uri="{FF2B5EF4-FFF2-40B4-BE49-F238E27FC236}">
                <a16:creationId xmlns:a16="http://schemas.microsoft.com/office/drawing/2014/main" id="{95012D76-E734-4406-A80D-6256D43B9ADF}"/>
              </a:ext>
            </a:extLst>
          </p:cNvPr>
          <p:cNvPicPr>
            <a:picLocks noChangeAspect="1"/>
          </p:cNvPicPr>
          <p:nvPr/>
        </p:nvPicPr>
        <p:blipFill>
          <a:blip r:embed="rId2"/>
          <a:stretch>
            <a:fillRect/>
          </a:stretch>
        </p:blipFill>
        <p:spPr>
          <a:xfrm>
            <a:off x="6470" y="-719"/>
            <a:ext cx="2057400" cy="2057400"/>
          </a:xfrm>
          <a:prstGeom prst="rect">
            <a:avLst/>
          </a:prstGeom>
        </p:spPr>
      </p:pic>
      <p:pic>
        <p:nvPicPr>
          <p:cNvPr id="5" name="Picture 5" descr="Logo&#10;&#10;Description automatically generated">
            <a:extLst>
              <a:ext uri="{FF2B5EF4-FFF2-40B4-BE49-F238E27FC236}">
                <a16:creationId xmlns:a16="http://schemas.microsoft.com/office/drawing/2014/main" id="{B5897CE4-EF94-438C-9FF8-F90BD9353BC5}"/>
              </a:ext>
            </a:extLst>
          </p:cNvPr>
          <p:cNvPicPr>
            <a:picLocks noChangeAspect="1"/>
          </p:cNvPicPr>
          <p:nvPr/>
        </p:nvPicPr>
        <p:blipFill>
          <a:blip r:embed="rId3"/>
          <a:stretch>
            <a:fillRect/>
          </a:stretch>
        </p:blipFill>
        <p:spPr>
          <a:xfrm>
            <a:off x="10118605" y="-269"/>
            <a:ext cx="2076450" cy="2200275"/>
          </a:xfrm>
          <a:prstGeom prst="rect">
            <a:avLst/>
          </a:prstGeom>
        </p:spPr>
      </p:pic>
      <p:sp>
        <p:nvSpPr>
          <p:cNvPr id="2" name="TextBox 1">
            <a:extLst>
              <a:ext uri="{FF2B5EF4-FFF2-40B4-BE49-F238E27FC236}">
                <a16:creationId xmlns:a16="http://schemas.microsoft.com/office/drawing/2014/main" id="{408C8E48-899C-4194-A7A6-7AF49A89B72E}"/>
              </a:ext>
            </a:extLst>
          </p:cNvPr>
          <p:cNvSpPr txBox="1"/>
          <p:nvPr/>
        </p:nvSpPr>
        <p:spPr>
          <a:xfrm>
            <a:off x="846506" y="2200006"/>
            <a:ext cx="9797820" cy="30008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Times New Roman" panose="02020603050405020304" pitchFamily="18" charset="0"/>
                <a:cs typeface="Times New Roman" panose="02020603050405020304" pitchFamily="18" charset="0"/>
              </a:rPr>
              <a:t>3.  For </a:t>
            </a:r>
            <a:r>
              <a:rPr lang="en-US" sz="2000" b="1" dirty="0">
                <a:latin typeface="Times New Roman" panose="02020603050405020304" pitchFamily="18" charset="0"/>
                <a:cs typeface="Times New Roman" panose="02020603050405020304" pitchFamily="18" charset="0"/>
              </a:rPr>
              <a:t>Provider</a:t>
            </a:r>
            <a:r>
              <a:rPr lang="en-US" sz="2000" dirty="0">
                <a:latin typeface="Times New Roman" panose="02020603050405020304" pitchFamily="18" charset="0"/>
                <a:cs typeface="Times New Roman" panose="02020603050405020304" pitchFamily="18" charset="0"/>
              </a:rPr>
              <a:t>, select </a:t>
            </a:r>
            <a:r>
              <a:rPr lang="en-US" sz="2000" b="1" dirty="0">
                <a:latin typeface="Times New Roman" panose="02020603050405020304" pitchFamily="18" charset="0"/>
                <a:cs typeface="Times New Roman" panose="02020603050405020304" pitchFamily="18" charset="0"/>
              </a:rPr>
              <a:t>Oracle Data Provider for .NET</a:t>
            </a:r>
          </a:p>
          <a:p>
            <a:r>
              <a:rPr lang="en-US" sz="105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4.  Here's an example for </a:t>
            </a:r>
            <a:r>
              <a:rPr lang="en-US" sz="2000" b="1" dirty="0">
                <a:latin typeface="Times New Roman" panose="02020603050405020304" pitchFamily="18" charset="0"/>
                <a:cs typeface="Times New Roman" panose="02020603050405020304" pitchFamily="18" charset="0"/>
              </a:rPr>
              <a:t>Connection String</a:t>
            </a:r>
            <a:r>
              <a:rPr lang="en-US" sz="2000" dirty="0">
                <a:latin typeface="Times New Roman" panose="02020603050405020304" pitchFamily="18" charset="0"/>
                <a:cs typeface="Times New Roman" panose="02020603050405020304" pitchFamily="18" charset="0"/>
              </a:rPr>
              <a:t>:</a:t>
            </a:r>
            <a:r>
              <a:rPr lang="en-US" sz="105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It is possible to create many different connection strings.</a:t>
            </a:r>
          </a:p>
          <a:p>
            <a:r>
              <a:rPr lang="en-US" sz="105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5.  Customize the </a:t>
            </a:r>
            <a:r>
              <a:rPr lang="en-US" sz="2000" b="1" dirty="0">
                <a:latin typeface="Times New Roman" panose="02020603050405020304" pitchFamily="18" charset="0"/>
                <a:cs typeface="Times New Roman" panose="02020603050405020304" pitchFamily="18" charset="0"/>
              </a:rPr>
              <a:t>Friendly Name</a:t>
            </a:r>
            <a:r>
              <a:rPr lang="en-US" sz="2000" dirty="0">
                <a:latin typeface="Times New Roman" panose="02020603050405020304" pitchFamily="18" charset="0"/>
                <a:cs typeface="Times New Roman" panose="02020603050405020304" pitchFamily="18" charset="0"/>
              </a:rPr>
              <a:t> as desired.</a:t>
            </a:r>
            <a:r>
              <a:rPr lang="en-US" sz="1050"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6.  Click </a:t>
            </a:r>
            <a:r>
              <a:rPr lang="en-US" sz="2000" b="1" dirty="0">
                <a:latin typeface="Times New Roman" panose="02020603050405020304" pitchFamily="18" charset="0"/>
                <a:cs typeface="Times New Roman" panose="02020603050405020304" pitchFamily="18" charset="0"/>
              </a:rPr>
              <a:t>Create</a:t>
            </a:r>
            <a:r>
              <a:rPr lang="en-US" sz="2000" dirty="0">
                <a:latin typeface="Times New Roman" panose="02020603050405020304" pitchFamily="18" charset="0"/>
                <a:cs typeface="Times New Roman" panose="02020603050405020304" pitchFamily="18" charset="0"/>
              </a:rPr>
              <a:t> and the new data source should appear in the Data Sources list.</a:t>
            </a:r>
            <a:r>
              <a:rPr lang="en-US" sz="1050"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When a test is bound to this data base the table to be used will be specified:</a:t>
            </a:r>
            <a:r>
              <a:rPr lang="en-US" sz="2800" dirty="0">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CD909345-D46D-4608-80DC-AA7FAE85DC7D}"/>
              </a:ext>
            </a:extLst>
          </p:cNvPr>
          <p:cNvSpPr txBox="1"/>
          <p:nvPr/>
        </p:nvSpPr>
        <p:spPr>
          <a:xfrm>
            <a:off x="2592875" y="704815"/>
            <a:ext cx="6098958" cy="646331"/>
          </a:xfrm>
          <a:prstGeom prst="rect">
            <a:avLst/>
          </a:prstGeom>
          <a:noFill/>
        </p:spPr>
        <p:txBody>
          <a:bodyPr wrap="square">
            <a:spAutoFit/>
          </a:bodyPr>
          <a:lstStyle/>
          <a:p>
            <a:pPr algn="ctr"/>
            <a:r>
              <a:rPr lang="en-US" sz="3600" b="1" u="sng" dirty="0">
                <a:latin typeface="Algerian" panose="04020705040A02060702" pitchFamily="82" charset="0"/>
                <a:ea typeface="+mn-lt"/>
                <a:cs typeface="+mn-lt"/>
              </a:rPr>
              <a:t>Oracle SQL</a:t>
            </a:r>
            <a:endParaRPr lang="en-IN" sz="3600" u="sng" dirty="0">
              <a:latin typeface="Algerian" panose="04020705040A02060702" pitchFamily="82" charset="0"/>
            </a:endParaRPr>
          </a:p>
        </p:txBody>
      </p:sp>
    </p:spTree>
    <p:extLst>
      <p:ext uri="{BB962C8B-B14F-4D97-AF65-F5344CB8AC3E}">
        <p14:creationId xmlns:p14="http://schemas.microsoft.com/office/powerpoint/2010/main" val="3737356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 logo&#10;&#10;Description automatically generated">
            <a:extLst>
              <a:ext uri="{FF2B5EF4-FFF2-40B4-BE49-F238E27FC236}">
                <a16:creationId xmlns:a16="http://schemas.microsoft.com/office/drawing/2014/main" id="{95012D76-E734-4406-A80D-6256D43B9ADF}"/>
              </a:ext>
            </a:extLst>
          </p:cNvPr>
          <p:cNvPicPr>
            <a:picLocks noChangeAspect="1"/>
          </p:cNvPicPr>
          <p:nvPr/>
        </p:nvPicPr>
        <p:blipFill>
          <a:blip r:embed="rId2"/>
          <a:stretch>
            <a:fillRect/>
          </a:stretch>
        </p:blipFill>
        <p:spPr>
          <a:xfrm>
            <a:off x="6470" y="-719"/>
            <a:ext cx="2057400" cy="2057400"/>
          </a:xfrm>
          <a:prstGeom prst="rect">
            <a:avLst/>
          </a:prstGeom>
        </p:spPr>
      </p:pic>
      <p:pic>
        <p:nvPicPr>
          <p:cNvPr id="5" name="Picture 5" descr="Logo&#10;&#10;Description automatically generated">
            <a:extLst>
              <a:ext uri="{FF2B5EF4-FFF2-40B4-BE49-F238E27FC236}">
                <a16:creationId xmlns:a16="http://schemas.microsoft.com/office/drawing/2014/main" id="{B5897CE4-EF94-438C-9FF8-F90BD9353BC5}"/>
              </a:ext>
            </a:extLst>
          </p:cNvPr>
          <p:cNvPicPr>
            <a:picLocks noChangeAspect="1"/>
          </p:cNvPicPr>
          <p:nvPr/>
        </p:nvPicPr>
        <p:blipFill>
          <a:blip r:embed="rId3"/>
          <a:stretch>
            <a:fillRect/>
          </a:stretch>
        </p:blipFill>
        <p:spPr>
          <a:xfrm>
            <a:off x="10118605" y="-269"/>
            <a:ext cx="2076450" cy="2200275"/>
          </a:xfrm>
          <a:prstGeom prst="rect">
            <a:avLst/>
          </a:prstGeom>
        </p:spPr>
      </p:pic>
      <p:pic>
        <p:nvPicPr>
          <p:cNvPr id="2" name="Picture 2" descr="Graphical user interface, application, Word&#10;&#10;Description automatically generated">
            <a:extLst>
              <a:ext uri="{FF2B5EF4-FFF2-40B4-BE49-F238E27FC236}">
                <a16:creationId xmlns:a16="http://schemas.microsoft.com/office/drawing/2014/main" id="{FD8DFC04-ED84-4612-8ACB-E80B95F96FC2}"/>
              </a:ext>
            </a:extLst>
          </p:cNvPr>
          <p:cNvPicPr>
            <a:picLocks noChangeAspect="1"/>
          </p:cNvPicPr>
          <p:nvPr/>
        </p:nvPicPr>
        <p:blipFill>
          <a:blip r:embed="rId4"/>
          <a:stretch>
            <a:fillRect/>
          </a:stretch>
        </p:blipFill>
        <p:spPr>
          <a:xfrm>
            <a:off x="3009698" y="823857"/>
            <a:ext cx="6172603" cy="5419464"/>
          </a:xfrm>
          <a:prstGeom prst="rect">
            <a:avLst/>
          </a:prstGeom>
        </p:spPr>
      </p:pic>
    </p:spTree>
    <p:extLst>
      <p:ext uri="{BB962C8B-B14F-4D97-AF65-F5344CB8AC3E}">
        <p14:creationId xmlns:p14="http://schemas.microsoft.com/office/powerpoint/2010/main" val="1693360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 logo&#10;&#10;Description automatically generated">
            <a:extLst>
              <a:ext uri="{FF2B5EF4-FFF2-40B4-BE49-F238E27FC236}">
                <a16:creationId xmlns:a16="http://schemas.microsoft.com/office/drawing/2014/main" id="{95012D76-E734-4406-A80D-6256D43B9ADF}"/>
              </a:ext>
            </a:extLst>
          </p:cNvPr>
          <p:cNvPicPr>
            <a:picLocks noChangeAspect="1"/>
          </p:cNvPicPr>
          <p:nvPr/>
        </p:nvPicPr>
        <p:blipFill>
          <a:blip r:embed="rId2"/>
          <a:stretch>
            <a:fillRect/>
          </a:stretch>
        </p:blipFill>
        <p:spPr>
          <a:xfrm>
            <a:off x="6470" y="-719"/>
            <a:ext cx="2057400" cy="2057400"/>
          </a:xfrm>
          <a:prstGeom prst="rect">
            <a:avLst/>
          </a:prstGeom>
        </p:spPr>
      </p:pic>
      <p:pic>
        <p:nvPicPr>
          <p:cNvPr id="5" name="Picture 5" descr="Logo&#10;&#10;Description automatically generated">
            <a:extLst>
              <a:ext uri="{FF2B5EF4-FFF2-40B4-BE49-F238E27FC236}">
                <a16:creationId xmlns:a16="http://schemas.microsoft.com/office/drawing/2014/main" id="{B5897CE4-EF94-438C-9FF8-F90BD9353BC5}"/>
              </a:ext>
            </a:extLst>
          </p:cNvPr>
          <p:cNvPicPr>
            <a:picLocks noChangeAspect="1"/>
          </p:cNvPicPr>
          <p:nvPr/>
        </p:nvPicPr>
        <p:blipFill>
          <a:blip r:embed="rId3"/>
          <a:stretch>
            <a:fillRect/>
          </a:stretch>
        </p:blipFill>
        <p:spPr>
          <a:xfrm>
            <a:off x="10118605" y="-269"/>
            <a:ext cx="2076450" cy="2200275"/>
          </a:xfrm>
          <a:prstGeom prst="rect">
            <a:avLst/>
          </a:prstGeom>
        </p:spPr>
      </p:pic>
      <p:sp>
        <p:nvSpPr>
          <p:cNvPr id="6" name="Title 1">
            <a:extLst>
              <a:ext uri="{FF2B5EF4-FFF2-40B4-BE49-F238E27FC236}">
                <a16:creationId xmlns:a16="http://schemas.microsoft.com/office/drawing/2014/main" id="{A73FEB6F-A166-4D06-B7D0-989B4657EF53}"/>
              </a:ext>
            </a:extLst>
          </p:cNvPr>
          <p:cNvSpPr txBox="1">
            <a:spLocks/>
          </p:cNvSpPr>
          <p:nvPr/>
        </p:nvSpPr>
        <p:spPr>
          <a:xfrm>
            <a:off x="3272814" y="490712"/>
            <a:ext cx="5636847" cy="81260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Algerian" panose="04020705040A02060702" pitchFamily="82" charset="0"/>
                <a:cs typeface="Calibri Light"/>
              </a:rPr>
              <a:t>Technology Used</a:t>
            </a:r>
            <a:endParaRPr lang="en-US" b="1" dirty="0">
              <a:latin typeface="Algerian" panose="04020705040A02060702" pitchFamily="82" charset="0"/>
            </a:endParaRPr>
          </a:p>
        </p:txBody>
      </p:sp>
      <p:pic>
        <p:nvPicPr>
          <p:cNvPr id="7" name="Picture 43" descr="Diagram&#10;&#10;Description automatically generated">
            <a:extLst>
              <a:ext uri="{FF2B5EF4-FFF2-40B4-BE49-F238E27FC236}">
                <a16:creationId xmlns:a16="http://schemas.microsoft.com/office/drawing/2014/main" id="{4E8049D0-7A49-4B71-B6C4-F20D8625E041}"/>
              </a:ext>
            </a:extLst>
          </p:cNvPr>
          <p:cNvPicPr>
            <a:picLocks noChangeAspect="1"/>
          </p:cNvPicPr>
          <p:nvPr/>
        </p:nvPicPr>
        <p:blipFill>
          <a:blip r:embed="rId4"/>
          <a:stretch>
            <a:fillRect/>
          </a:stretch>
        </p:blipFill>
        <p:spPr>
          <a:xfrm>
            <a:off x="3595456" y="1303317"/>
            <a:ext cx="6265131" cy="5132093"/>
          </a:xfrm>
          <a:prstGeom prst="rect">
            <a:avLst/>
          </a:prstGeom>
        </p:spPr>
      </p:pic>
      <p:sp>
        <p:nvSpPr>
          <p:cNvPr id="2" name="TextBox 1">
            <a:extLst>
              <a:ext uri="{FF2B5EF4-FFF2-40B4-BE49-F238E27FC236}">
                <a16:creationId xmlns:a16="http://schemas.microsoft.com/office/drawing/2014/main" id="{AD2B1A0F-E3A7-49EF-B5EA-BFED8E6CBCF6}"/>
              </a:ext>
            </a:extLst>
          </p:cNvPr>
          <p:cNvSpPr txBox="1"/>
          <p:nvPr/>
        </p:nvSpPr>
        <p:spPr>
          <a:xfrm>
            <a:off x="211541" y="2767280"/>
            <a:ext cx="2148396" cy="1323439"/>
          </a:xfrm>
          <a:prstGeom prst="rect">
            <a:avLst/>
          </a:prstGeom>
          <a:noFill/>
        </p:spPr>
        <p:txBody>
          <a:bodyPr wrap="square" rtlCol="0">
            <a:spAutoFit/>
          </a:bodyPr>
          <a:lstStyle/>
          <a:p>
            <a:pPr algn="ctr"/>
            <a:r>
              <a:rPr lang="en-US" sz="4000" b="1" u="sng" dirty="0">
                <a:effectLst>
                  <a:outerShdw blurRad="38100" dist="38100" dir="2700000" algn="tl">
                    <a:srgbClr val="000000">
                      <a:alpha val="43137"/>
                    </a:srgbClr>
                  </a:outerShdw>
                </a:effectLst>
              </a:rPr>
              <a:t>SQL </a:t>
            </a:r>
          </a:p>
          <a:p>
            <a:pPr algn="ctr"/>
            <a:r>
              <a:rPr lang="en-US" sz="4000" b="1" u="sng" dirty="0">
                <a:effectLst>
                  <a:outerShdw blurRad="38100" dist="38100" dir="2700000" algn="tl">
                    <a:srgbClr val="000000">
                      <a:alpha val="43137"/>
                    </a:srgbClr>
                  </a:outerShdw>
                </a:effectLst>
              </a:rPr>
              <a:t>Server </a:t>
            </a:r>
            <a:endParaRPr lang="en-IN" sz="4000" b="1" u="sng" dirty="0">
              <a:effectLst>
                <a:outerShdw blurRad="38100" dist="38100" dir="2700000" algn="tl">
                  <a:srgbClr val="000000">
                    <a:alpha val="43137"/>
                  </a:srgbClr>
                </a:outerShdw>
              </a:effectLst>
            </a:endParaRPr>
          </a:p>
        </p:txBody>
      </p:sp>
      <p:sp>
        <p:nvSpPr>
          <p:cNvPr id="9" name="Arrow: Right 8">
            <a:extLst>
              <a:ext uri="{FF2B5EF4-FFF2-40B4-BE49-F238E27FC236}">
                <a16:creationId xmlns:a16="http://schemas.microsoft.com/office/drawing/2014/main" id="{908C9056-F422-4081-9CB3-3F224F3A3319}"/>
              </a:ext>
            </a:extLst>
          </p:cNvPr>
          <p:cNvSpPr/>
          <p:nvPr/>
        </p:nvSpPr>
        <p:spPr>
          <a:xfrm>
            <a:off x="2450237" y="3338004"/>
            <a:ext cx="822577" cy="3728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52696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 logo&#10;&#10;Description automatically generated">
            <a:extLst>
              <a:ext uri="{FF2B5EF4-FFF2-40B4-BE49-F238E27FC236}">
                <a16:creationId xmlns:a16="http://schemas.microsoft.com/office/drawing/2014/main" id="{95012D76-E734-4406-A80D-6256D43B9ADF}"/>
              </a:ext>
            </a:extLst>
          </p:cNvPr>
          <p:cNvPicPr>
            <a:picLocks noChangeAspect="1"/>
          </p:cNvPicPr>
          <p:nvPr/>
        </p:nvPicPr>
        <p:blipFill>
          <a:blip r:embed="rId2"/>
          <a:stretch>
            <a:fillRect/>
          </a:stretch>
        </p:blipFill>
        <p:spPr>
          <a:xfrm>
            <a:off x="6470" y="-719"/>
            <a:ext cx="2057400" cy="2057400"/>
          </a:xfrm>
          <a:prstGeom prst="rect">
            <a:avLst/>
          </a:prstGeom>
        </p:spPr>
      </p:pic>
      <p:pic>
        <p:nvPicPr>
          <p:cNvPr id="5" name="Picture 5" descr="Logo&#10;&#10;Description automatically generated">
            <a:extLst>
              <a:ext uri="{FF2B5EF4-FFF2-40B4-BE49-F238E27FC236}">
                <a16:creationId xmlns:a16="http://schemas.microsoft.com/office/drawing/2014/main" id="{B5897CE4-EF94-438C-9FF8-F90BD9353BC5}"/>
              </a:ext>
            </a:extLst>
          </p:cNvPr>
          <p:cNvPicPr>
            <a:picLocks noChangeAspect="1"/>
          </p:cNvPicPr>
          <p:nvPr/>
        </p:nvPicPr>
        <p:blipFill>
          <a:blip r:embed="rId3"/>
          <a:stretch>
            <a:fillRect/>
          </a:stretch>
        </p:blipFill>
        <p:spPr>
          <a:xfrm>
            <a:off x="10118605" y="-269"/>
            <a:ext cx="2076450" cy="2200275"/>
          </a:xfrm>
          <a:prstGeom prst="rect">
            <a:avLst/>
          </a:prstGeom>
        </p:spPr>
      </p:pic>
      <p:sp>
        <p:nvSpPr>
          <p:cNvPr id="2" name="Title 1">
            <a:extLst>
              <a:ext uri="{FF2B5EF4-FFF2-40B4-BE49-F238E27FC236}">
                <a16:creationId xmlns:a16="http://schemas.microsoft.com/office/drawing/2014/main" id="{C51EF74E-5F50-4495-AAE3-FC77D0F8C845}"/>
              </a:ext>
            </a:extLst>
          </p:cNvPr>
          <p:cNvSpPr>
            <a:spLocks noGrp="1"/>
          </p:cNvSpPr>
          <p:nvPr>
            <p:ph type="title"/>
          </p:nvPr>
        </p:nvSpPr>
        <p:spPr>
          <a:xfrm>
            <a:off x="2607831" y="633509"/>
            <a:ext cx="7510774" cy="932718"/>
          </a:xfrm>
        </p:spPr>
        <p:txBody>
          <a:bodyPr/>
          <a:lstStyle/>
          <a:p>
            <a:r>
              <a:rPr lang="en-US" b="1" u="sng" dirty="0">
                <a:latin typeface="Algerian" panose="04020705040A02060702" pitchFamily="82" charset="0"/>
                <a:cs typeface="Times New Roman" panose="02020603050405020304" pitchFamily="18" charset="0"/>
              </a:rPr>
              <a:t>Project Demonstration</a:t>
            </a:r>
          </a:p>
        </p:txBody>
      </p:sp>
      <p:sp>
        <p:nvSpPr>
          <p:cNvPr id="3" name="Content Placeholder 2">
            <a:extLst>
              <a:ext uri="{FF2B5EF4-FFF2-40B4-BE49-F238E27FC236}">
                <a16:creationId xmlns:a16="http://schemas.microsoft.com/office/drawing/2014/main" id="{D1FB7D3F-13C4-479A-BAF0-581AF974C432}"/>
              </a:ext>
            </a:extLst>
          </p:cNvPr>
          <p:cNvSpPr>
            <a:spLocks noGrp="1"/>
          </p:cNvSpPr>
          <p:nvPr>
            <p:ph idx="1"/>
          </p:nvPr>
        </p:nvSpPr>
        <p:spPr>
          <a:xfrm>
            <a:off x="411111" y="2056681"/>
            <a:ext cx="4808960" cy="445540"/>
          </a:xfrm>
        </p:spPr>
        <p:txBody>
          <a:bodyPr vert="horz" lIns="91440" tIns="45720" rIns="91440" bIns="45720" rtlCol="0" anchor="t">
            <a:normAutofit lnSpcReduction="10000"/>
          </a:bodyPr>
          <a:lstStyle/>
          <a:p>
            <a:pPr>
              <a:buFont typeface="Wingdings" panose="05000000000000000000" pitchFamily="2" charset="2"/>
              <a:buChar char="Ø"/>
            </a:pPr>
            <a:r>
              <a:rPr lang="en-US" dirty="0">
                <a:ea typeface="+mn-lt"/>
                <a:cs typeface="+mn-lt"/>
              </a:rPr>
              <a:t> We have data table as: </a:t>
            </a:r>
          </a:p>
          <a:p>
            <a:pPr marL="0" indent="0">
              <a:buNone/>
            </a:pPr>
            <a:endParaRPr lang="en-US" dirty="0">
              <a:ea typeface="+mn-lt"/>
              <a:cs typeface="+mn-lt"/>
            </a:endParaRPr>
          </a:p>
        </p:txBody>
      </p:sp>
      <p:pic>
        <p:nvPicPr>
          <p:cNvPr id="6" name="Picture 5">
            <a:extLst>
              <a:ext uri="{FF2B5EF4-FFF2-40B4-BE49-F238E27FC236}">
                <a16:creationId xmlns:a16="http://schemas.microsoft.com/office/drawing/2014/main" id="{01B5D124-EA2B-4A03-B181-C3E634FE1307}"/>
              </a:ext>
            </a:extLst>
          </p:cNvPr>
          <p:cNvPicPr/>
          <p:nvPr/>
        </p:nvPicPr>
        <p:blipFill>
          <a:blip r:embed="rId4"/>
          <a:stretch>
            <a:fillRect/>
          </a:stretch>
        </p:blipFill>
        <p:spPr>
          <a:xfrm>
            <a:off x="2734323" y="2755343"/>
            <a:ext cx="6551719" cy="3608555"/>
          </a:xfrm>
          <a:prstGeom prst="rect">
            <a:avLst/>
          </a:prstGeom>
        </p:spPr>
      </p:pic>
    </p:spTree>
    <p:extLst>
      <p:ext uri="{BB962C8B-B14F-4D97-AF65-F5344CB8AC3E}">
        <p14:creationId xmlns:p14="http://schemas.microsoft.com/office/powerpoint/2010/main" val="17519755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182</TotalTime>
  <Words>752</Words>
  <Application>Microsoft Office PowerPoint</Application>
  <PresentationFormat>Widescreen</PresentationFormat>
  <Paragraphs>65</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Algerian</vt:lpstr>
      <vt:lpstr>Arial</vt:lpstr>
      <vt:lpstr>Calibri</vt:lpstr>
      <vt:lpstr>Calibri Light</vt:lpstr>
      <vt:lpstr>Courier New</vt:lpstr>
      <vt:lpstr>Times New Roman</vt:lpstr>
      <vt:lpstr>Wingdings</vt:lpstr>
      <vt:lpstr>office theme</vt:lpstr>
      <vt:lpstr>PowerPoint Presentation</vt:lpstr>
      <vt:lpstr>PowerPoint Presentation</vt:lpstr>
      <vt:lpstr>Target Audience</vt:lpstr>
      <vt:lpstr>PowerPoint Presentation</vt:lpstr>
      <vt:lpstr>PowerPoint Presentation</vt:lpstr>
      <vt:lpstr>PowerPoint Presentation</vt:lpstr>
      <vt:lpstr>PowerPoint Presentation</vt:lpstr>
      <vt:lpstr>PowerPoint Presentation</vt:lpstr>
      <vt:lpstr>Project Demonstration</vt:lpstr>
      <vt:lpstr>Project Demonstration</vt:lpstr>
      <vt:lpstr>Future Scope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RISHABH JAIN</cp:lastModifiedBy>
  <cp:revision>195</cp:revision>
  <dcterms:created xsi:type="dcterms:W3CDTF">2021-07-13T19:14:30Z</dcterms:created>
  <dcterms:modified xsi:type="dcterms:W3CDTF">2021-07-14T06:02:58Z</dcterms:modified>
</cp:coreProperties>
</file>