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5C5A-5C23-9CCE-B95B-C87BD8B0B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85E0B-90BD-4873-B3A7-0AD24D7D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C326-3F4E-605F-CFB7-4E882B13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B40A-D89B-4B6B-9BCC-4798CC14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0D36-BA3D-6342-7D0B-DEDD6E28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D024-E69D-B342-132A-32C841E7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F5B1-65E9-B052-774C-DDF6B8916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3BC1-D170-1436-8A3E-3273D871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AF5A-9172-A0B5-31A3-23BA3CDE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02E6-F6F6-E3C6-F794-86750FA1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85A35-7B53-6A46-E49E-1266A8DC2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3FEC7-77D8-FB5C-3C1F-DF8AC718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FC1D-7582-7A10-EB8A-2A0DDE0A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C041-FFF8-CC6F-1439-55A0B3A9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54A6-CCFE-C795-FBCE-2F7D2D84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0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C861-25E5-FB10-C804-9DC70DEF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B025-C346-6A35-FD62-065536C6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50D6-31E1-326D-8911-29B24308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4656-AB55-8CDA-42AF-30F6F6BC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36D3-1512-E611-2BF4-68131DDF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61C2-CE7C-3C10-8965-355DE4D7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354BC-4D15-8CD0-EDE4-AC9487C0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51FC-EF3F-966C-A143-B62ACFA3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B963-56D0-8F22-EA52-EA464DC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00AA-D9D3-1163-B3AB-4BA7FA89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F5FE-5433-9506-2BDC-0E39A3F2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BE91-7594-15F7-66D5-824B1E4A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FFE83-8ADF-8179-E895-65BFF351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E221-F2D1-94BA-C88E-4F29C5EC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DA4F-2471-F76B-1FA1-FA00266B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15830-31BB-F0FB-DD06-B394FFB8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8935-B522-2521-3100-77EDD3C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43E7-0175-C453-8351-AC5790861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7829D-942F-E942-E0C7-6C18B9CBE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8312F-4BC2-1043-3A85-8EF299AB3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E272F-3402-2FD4-82F3-327EBB0BD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49EB9-D137-2EE1-FCA4-477D702D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B0472-A455-83EB-BCCD-0DAE27FA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6A0F6-D66B-6474-EABF-4BD0EB7E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FEC2-C31C-7963-973F-4CB1FC36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2ABB5-C352-943C-DB8D-EFCF2CA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A159D-ED60-50C4-6A87-F452D522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EAD6D-54C3-4663-B0B9-94A3F1BC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4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EA44D-824F-D474-8B38-5B336C17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BB87D-BA96-4149-4A79-0BED6B3D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8C53-2BF5-72E9-9569-B423B2D3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0CE0-07F9-59D6-1571-754B47AA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F371-4077-E7E3-0286-4502885B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83E18-E7C4-B6D1-348F-DA10D7B6A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E688-287D-C644-A450-F2AE497C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43FD5-D7A5-2B84-97F8-C332856C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056D5-D389-C406-E66C-9B731250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70AE-834A-7AFD-F974-D29BE2DC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7EB7B-272D-3B3E-CF19-4923A2E6B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0AC94-E12D-6BEA-557D-163E95A59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70811-A160-EC23-8B64-E7BFF27A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D1512-A54F-80A7-E989-0546159E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604E5-9A69-CD3A-F1A3-858B94D6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B6B9A-3241-53EF-DF42-20259844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E469-F7A6-0E29-6D23-88AE1ACF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8A32-AD11-2673-FE56-35A02813C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6D25-7305-4F8F-A793-FFF4666B6C4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1324-4100-E2D7-895D-C4FD85A9E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1EBF-EDC4-D906-93AF-71BF5D226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BD45-9D68-9123-6115-D247C200F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B9F8-A271-1F83-1216-A0BC73460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9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41829FB-E852-A923-FB6B-21F401FF4908}"/>
              </a:ext>
            </a:extLst>
          </p:cNvPr>
          <p:cNvSpPr/>
          <p:nvPr/>
        </p:nvSpPr>
        <p:spPr>
          <a:xfrm>
            <a:off x="1738042" y="1818970"/>
            <a:ext cx="2106120" cy="2359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CF0D0F13-3914-967C-CFE0-7A187929CAB7}"/>
              </a:ext>
            </a:extLst>
          </p:cNvPr>
          <p:cNvSpPr/>
          <p:nvPr/>
        </p:nvSpPr>
        <p:spPr>
          <a:xfrm rot="5400000">
            <a:off x="3517526" y="2094274"/>
            <a:ext cx="597973" cy="68717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4E64060-C9A7-4D3F-7791-1D8771C35DFE}"/>
              </a:ext>
            </a:extLst>
          </p:cNvPr>
          <p:cNvSpPr/>
          <p:nvPr/>
        </p:nvSpPr>
        <p:spPr>
          <a:xfrm rot="5400000">
            <a:off x="3517525" y="3147532"/>
            <a:ext cx="597973" cy="687171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7621BD-A966-C6F3-A331-12C8DB7E09DA}"/>
              </a:ext>
            </a:extLst>
          </p:cNvPr>
          <p:cNvSpPr txBox="1"/>
          <p:nvPr/>
        </p:nvSpPr>
        <p:spPr>
          <a:xfrm>
            <a:off x="2291263" y="46899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9F48B7-2F34-90A5-0738-1224EB675CEF}"/>
              </a:ext>
            </a:extLst>
          </p:cNvPr>
          <p:cNvCxnSpPr>
            <a:cxnSpLocks/>
          </p:cNvCxnSpPr>
          <p:nvPr/>
        </p:nvCxnSpPr>
        <p:spPr>
          <a:xfrm>
            <a:off x="4160097" y="2428693"/>
            <a:ext cx="901005" cy="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9E2035-BDC2-3342-B3D0-0642D40CA403}"/>
              </a:ext>
            </a:extLst>
          </p:cNvPr>
          <p:cNvSpPr/>
          <p:nvPr/>
        </p:nvSpPr>
        <p:spPr>
          <a:xfrm>
            <a:off x="4176199" y="2185774"/>
            <a:ext cx="737420" cy="482351"/>
          </a:xfrm>
          <a:custGeom>
            <a:avLst/>
            <a:gdLst>
              <a:gd name="connsiteX0" fmla="*/ 0 w 737420"/>
              <a:gd name="connsiteY0" fmla="*/ 242794 h 482351"/>
              <a:gd name="connsiteX1" fmla="*/ 137652 w 737420"/>
              <a:gd name="connsiteY1" fmla="*/ 6820 h 482351"/>
              <a:gd name="connsiteX2" fmla="*/ 226142 w 737420"/>
              <a:gd name="connsiteY2" fmla="*/ 478768 h 482351"/>
              <a:gd name="connsiteX3" fmla="*/ 363794 w 737420"/>
              <a:gd name="connsiteY3" fmla="*/ 213297 h 482351"/>
              <a:gd name="connsiteX4" fmla="*/ 432620 w 737420"/>
              <a:gd name="connsiteY4" fmla="*/ 16652 h 482351"/>
              <a:gd name="connsiteX5" fmla="*/ 481781 w 737420"/>
              <a:gd name="connsiteY5" fmla="*/ 232962 h 482351"/>
              <a:gd name="connsiteX6" fmla="*/ 501445 w 737420"/>
              <a:gd name="connsiteY6" fmla="*/ 468936 h 482351"/>
              <a:gd name="connsiteX7" fmla="*/ 580103 w 737420"/>
              <a:gd name="connsiteY7" fmla="*/ 223129 h 482351"/>
              <a:gd name="connsiteX8" fmla="*/ 688258 w 737420"/>
              <a:gd name="connsiteY8" fmla="*/ 75646 h 482351"/>
              <a:gd name="connsiteX9" fmla="*/ 737420 w 737420"/>
              <a:gd name="connsiteY9" fmla="*/ 282123 h 4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420" h="482351">
                <a:moveTo>
                  <a:pt x="0" y="242794"/>
                </a:moveTo>
                <a:cubicBezTo>
                  <a:pt x="49981" y="105142"/>
                  <a:pt x="99962" y="-32509"/>
                  <a:pt x="137652" y="6820"/>
                </a:cubicBezTo>
                <a:cubicBezTo>
                  <a:pt x="175342" y="46149"/>
                  <a:pt x="188452" y="444355"/>
                  <a:pt x="226142" y="478768"/>
                </a:cubicBezTo>
                <a:cubicBezTo>
                  <a:pt x="263832" y="513181"/>
                  <a:pt x="329381" y="290316"/>
                  <a:pt x="363794" y="213297"/>
                </a:cubicBezTo>
                <a:cubicBezTo>
                  <a:pt x="398207" y="136278"/>
                  <a:pt x="412956" y="13375"/>
                  <a:pt x="432620" y="16652"/>
                </a:cubicBezTo>
                <a:cubicBezTo>
                  <a:pt x="452284" y="19929"/>
                  <a:pt x="470310" y="157581"/>
                  <a:pt x="481781" y="232962"/>
                </a:cubicBezTo>
                <a:cubicBezTo>
                  <a:pt x="493252" y="308343"/>
                  <a:pt x="485058" y="470575"/>
                  <a:pt x="501445" y="468936"/>
                </a:cubicBezTo>
                <a:cubicBezTo>
                  <a:pt x="517832" y="467297"/>
                  <a:pt x="548968" y="288677"/>
                  <a:pt x="580103" y="223129"/>
                </a:cubicBezTo>
                <a:cubicBezTo>
                  <a:pt x="611239" y="157581"/>
                  <a:pt x="662039" y="65814"/>
                  <a:pt x="688258" y="75646"/>
                </a:cubicBezTo>
                <a:cubicBezTo>
                  <a:pt x="714477" y="85478"/>
                  <a:pt x="716117" y="262459"/>
                  <a:pt x="737420" y="28212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3F78EC-4601-DEAB-3507-B8446668B2A5}"/>
              </a:ext>
            </a:extLst>
          </p:cNvPr>
          <p:cNvSpPr/>
          <p:nvPr/>
        </p:nvSpPr>
        <p:spPr>
          <a:xfrm>
            <a:off x="6304887" y="2641692"/>
            <a:ext cx="1288026" cy="7570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2D5B5C-C9D8-19B7-3B3B-9D270B2E6A8C}"/>
              </a:ext>
            </a:extLst>
          </p:cNvPr>
          <p:cNvCxnSpPr>
            <a:cxnSpLocks/>
          </p:cNvCxnSpPr>
          <p:nvPr/>
        </p:nvCxnSpPr>
        <p:spPr>
          <a:xfrm>
            <a:off x="9549532" y="1845279"/>
            <a:ext cx="0" cy="2005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5AF778-AD14-74B2-9926-FC4357D8A037}"/>
              </a:ext>
            </a:extLst>
          </p:cNvPr>
          <p:cNvCxnSpPr>
            <a:cxnSpLocks/>
          </p:cNvCxnSpPr>
          <p:nvPr/>
        </p:nvCxnSpPr>
        <p:spPr>
          <a:xfrm>
            <a:off x="7592913" y="2799008"/>
            <a:ext cx="19566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2ACFBF-FEA7-5C1E-1281-CFB9494C43D9}"/>
              </a:ext>
            </a:extLst>
          </p:cNvPr>
          <p:cNvCxnSpPr>
            <a:cxnSpLocks/>
          </p:cNvCxnSpPr>
          <p:nvPr/>
        </p:nvCxnSpPr>
        <p:spPr>
          <a:xfrm flipH="1">
            <a:off x="7592913" y="3167718"/>
            <a:ext cx="195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0A864F-EAE8-E3C0-920B-9C69A27D48F7}"/>
              </a:ext>
            </a:extLst>
          </p:cNvPr>
          <p:cNvSpPr txBox="1"/>
          <p:nvPr/>
        </p:nvSpPr>
        <p:spPr>
          <a:xfrm>
            <a:off x="8269646" y="2178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C946CC-278A-04C1-6880-F5C23A8084F0}"/>
              </a:ext>
            </a:extLst>
          </p:cNvPr>
          <p:cNvCxnSpPr>
            <a:cxnSpLocks/>
          </p:cNvCxnSpPr>
          <p:nvPr/>
        </p:nvCxnSpPr>
        <p:spPr>
          <a:xfrm>
            <a:off x="7592913" y="2535684"/>
            <a:ext cx="1956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27187D-780D-7B8D-8AA5-2126DBBC8649}"/>
              </a:ext>
            </a:extLst>
          </p:cNvPr>
          <p:cNvSpPr txBox="1"/>
          <p:nvPr/>
        </p:nvSpPr>
        <p:spPr>
          <a:xfrm>
            <a:off x="8116282" y="47162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3505D2-AD88-AFBC-97F0-2A5AFF32EDDD}"/>
              </a:ext>
            </a:extLst>
          </p:cNvPr>
          <p:cNvCxnSpPr>
            <a:cxnSpLocks/>
          </p:cNvCxnSpPr>
          <p:nvPr/>
        </p:nvCxnSpPr>
        <p:spPr>
          <a:xfrm flipH="1">
            <a:off x="4185306" y="3469147"/>
            <a:ext cx="901005" cy="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5F9CC17-C436-DA81-D064-9F69C8A8DFDE}"/>
              </a:ext>
            </a:extLst>
          </p:cNvPr>
          <p:cNvSpPr/>
          <p:nvPr/>
        </p:nvSpPr>
        <p:spPr>
          <a:xfrm flipH="1">
            <a:off x="4335926" y="3192131"/>
            <a:ext cx="737420" cy="482351"/>
          </a:xfrm>
          <a:custGeom>
            <a:avLst/>
            <a:gdLst>
              <a:gd name="connsiteX0" fmla="*/ 0 w 737420"/>
              <a:gd name="connsiteY0" fmla="*/ 242794 h 482351"/>
              <a:gd name="connsiteX1" fmla="*/ 137652 w 737420"/>
              <a:gd name="connsiteY1" fmla="*/ 6820 h 482351"/>
              <a:gd name="connsiteX2" fmla="*/ 226142 w 737420"/>
              <a:gd name="connsiteY2" fmla="*/ 478768 h 482351"/>
              <a:gd name="connsiteX3" fmla="*/ 363794 w 737420"/>
              <a:gd name="connsiteY3" fmla="*/ 213297 h 482351"/>
              <a:gd name="connsiteX4" fmla="*/ 432620 w 737420"/>
              <a:gd name="connsiteY4" fmla="*/ 16652 h 482351"/>
              <a:gd name="connsiteX5" fmla="*/ 481781 w 737420"/>
              <a:gd name="connsiteY5" fmla="*/ 232962 h 482351"/>
              <a:gd name="connsiteX6" fmla="*/ 501445 w 737420"/>
              <a:gd name="connsiteY6" fmla="*/ 468936 h 482351"/>
              <a:gd name="connsiteX7" fmla="*/ 580103 w 737420"/>
              <a:gd name="connsiteY7" fmla="*/ 223129 h 482351"/>
              <a:gd name="connsiteX8" fmla="*/ 688258 w 737420"/>
              <a:gd name="connsiteY8" fmla="*/ 75646 h 482351"/>
              <a:gd name="connsiteX9" fmla="*/ 737420 w 737420"/>
              <a:gd name="connsiteY9" fmla="*/ 282123 h 4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420" h="482351">
                <a:moveTo>
                  <a:pt x="0" y="242794"/>
                </a:moveTo>
                <a:cubicBezTo>
                  <a:pt x="49981" y="105142"/>
                  <a:pt x="99962" y="-32509"/>
                  <a:pt x="137652" y="6820"/>
                </a:cubicBezTo>
                <a:cubicBezTo>
                  <a:pt x="175342" y="46149"/>
                  <a:pt x="188452" y="444355"/>
                  <a:pt x="226142" y="478768"/>
                </a:cubicBezTo>
                <a:cubicBezTo>
                  <a:pt x="263832" y="513181"/>
                  <a:pt x="329381" y="290316"/>
                  <a:pt x="363794" y="213297"/>
                </a:cubicBezTo>
                <a:cubicBezTo>
                  <a:pt x="398207" y="136278"/>
                  <a:pt x="412956" y="13375"/>
                  <a:pt x="432620" y="16652"/>
                </a:cubicBezTo>
                <a:cubicBezTo>
                  <a:pt x="452284" y="19929"/>
                  <a:pt x="470310" y="157581"/>
                  <a:pt x="481781" y="232962"/>
                </a:cubicBezTo>
                <a:cubicBezTo>
                  <a:pt x="493252" y="308343"/>
                  <a:pt x="485058" y="470575"/>
                  <a:pt x="501445" y="468936"/>
                </a:cubicBezTo>
                <a:cubicBezTo>
                  <a:pt x="517832" y="467297"/>
                  <a:pt x="548968" y="288677"/>
                  <a:pt x="580103" y="223129"/>
                </a:cubicBezTo>
                <a:cubicBezTo>
                  <a:pt x="611239" y="157581"/>
                  <a:pt x="662039" y="65814"/>
                  <a:pt x="688258" y="75646"/>
                </a:cubicBezTo>
                <a:cubicBezTo>
                  <a:pt x="714477" y="85478"/>
                  <a:pt x="716117" y="262459"/>
                  <a:pt x="737420" y="28212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0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6FA01-D742-DC4A-71CB-AAA0A37E168E}"/>
              </a:ext>
            </a:extLst>
          </p:cNvPr>
          <p:cNvSpPr/>
          <p:nvPr/>
        </p:nvSpPr>
        <p:spPr>
          <a:xfrm>
            <a:off x="5216012" y="1193206"/>
            <a:ext cx="2212258" cy="40115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Tiva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series TM4C123G</a:t>
            </a:r>
          </a:p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LaunchPad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Kit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0D392C-732A-41E6-ABAB-5379B30E88A8}"/>
              </a:ext>
            </a:extLst>
          </p:cNvPr>
          <p:cNvSpPr/>
          <p:nvPr/>
        </p:nvSpPr>
        <p:spPr>
          <a:xfrm>
            <a:off x="8495070" y="3548829"/>
            <a:ext cx="2003128" cy="1327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HC-SR04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F57174E-95AE-A43A-E9C3-E9539CBD37B8}"/>
              </a:ext>
            </a:extLst>
          </p:cNvPr>
          <p:cNvSpPr/>
          <p:nvPr/>
        </p:nvSpPr>
        <p:spPr>
          <a:xfrm rot="5400000">
            <a:off x="10330018" y="3592201"/>
            <a:ext cx="336360" cy="51564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54EF3F-5BE9-E7C6-B74B-0D08E4E6249A}"/>
              </a:ext>
            </a:extLst>
          </p:cNvPr>
          <p:cNvSpPr/>
          <p:nvPr/>
        </p:nvSpPr>
        <p:spPr>
          <a:xfrm rot="5400000">
            <a:off x="10330018" y="4297549"/>
            <a:ext cx="336360" cy="5156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29F8C-B8EE-0AF3-CAE0-D6EEA1D457A2}"/>
              </a:ext>
            </a:extLst>
          </p:cNvPr>
          <p:cNvSpPr/>
          <p:nvPr/>
        </p:nvSpPr>
        <p:spPr>
          <a:xfrm>
            <a:off x="2104535" y="3548829"/>
            <a:ext cx="2003128" cy="14693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HC-SR04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D1FBD65A-B64E-8257-1287-D77910794F2B}"/>
              </a:ext>
            </a:extLst>
          </p:cNvPr>
          <p:cNvSpPr/>
          <p:nvPr/>
        </p:nvSpPr>
        <p:spPr>
          <a:xfrm rot="16200000">
            <a:off x="2008405" y="3618163"/>
            <a:ext cx="336360" cy="51564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7872BB7F-3110-7E28-DFE3-6D594C667182}"/>
              </a:ext>
            </a:extLst>
          </p:cNvPr>
          <p:cNvSpPr/>
          <p:nvPr/>
        </p:nvSpPr>
        <p:spPr>
          <a:xfrm rot="16200000">
            <a:off x="2008405" y="4323511"/>
            <a:ext cx="336360" cy="5156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03CF5E-FC57-4702-BCC2-1F06E733DF44}"/>
              </a:ext>
            </a:extLst>
          </p:cNvPr>
          <p:cNvSpPr/>
          <p:nvPr/>
        </p:nvSpPr>
        <p:spPr>
          <a:xfrm>
            <a:off x="2487561" y="1309095"/>
            <a:ext cx="1710692" cy="1311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OLED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* 64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SSD1306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73235A-03FB-2B91-9E61-0DC0C471DF75}"/>
              </a:ext>
            </a:extLst>
          </p:cNvPr>
          <p:cNvCxnSpPr>
            <a:cxnSpLocks/>
          </p:cNvCxnSpPr>
          <p:nvPr/>
        </p:nvCxnSpPr>
        <p:spPr>
          <a:xfrm>
            <a:off x="7428270" y="3850023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D94F0-9AE4-7900-43C8-3131C0CC11BC}"/>
              </a:ext>
            </a:extLst>
          </p:cNvPr>
          <p:cNvCxnSpPr>
            <a:cxnSpLocks/>
          </p:cNvCxnSpPr>
          <p:nvPr/>
        </p:nvCxnSpPr>
        <p:spPr>
          <a:xfrm flipV="1">
            <a:off x="4117137" y="3850023"/>
            <a:ext cx="1098875" cy="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F2A93C-CF81-00A7-C5D7-F23CC2CE4258}"/>
              </a:ext>
            </a:extLst>
          </p:cNvPr>
          <p:cNvCxnSpPr>
            <a:cxnSpLocks/>
          </p:cNvCxnSpPr>
          <p:nvPr/>
        </p:nvCxnSpPr>
        <p:spPr>
          <a:xfrm flipH="1" flipV="1">
            <a:off x="4117137" y="4528173"/>
            <a:ext cx="1066800" cy="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C712B6-FC64-19CA-B1BD-D7EC2EE423B5}"/>
              </a:ext>
            </a:extLst>
          </p:cNvPr>
          <p:cNvCxnSpPr>
            <a:cxnSpLocks/>
          </p:cNvCxnSpPr>
          <p:nvPr/>
        </p:nvCxnSpPr>
        <p:spPr>
          <a:xfrm flipH="1" flipV="1">
            <a:off x="7401231" y="4525771"/>
            <a:ext cx="1066800" cy="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6AEFEF-7E16-EDCF-1E26-240E134D5C14}"/>
              </a:ext>
            </a:extLst>
          </p:cNvPr>
          <p:cNvCxnSpPr>
            <a:cxnSpLocks/>
          </p:cNvCxnSpPr>
          <p:nvPr/>
        </p:nvCxnSpPr>
        <p:spPr>
          <a:xfrm flipV="1">
            <a:off x="8901783" y="3097959"/>
            <a:ext cx="0" cy="450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BA19E4-62D5-2E3B-CB6E-E5BE625A0A22}"/>
              </a:ext>
            </a:extLst>
          </p:cNvPr>
          <p:cNvCxnSpPr>
            <a:cxnSpLocks/>
          </p:cNvCxnSpPr>
          <p:nvPr/>
        </p:nvCxnSpPr>
        <p:spPr>
          <a:xfrm flipV="1">
            <a:off x="2511248" y="3234812"/>
            <a:ext cx="0" cy="318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878FE2-0B0E-ECAA-2EF8-0388DBC6C521}"/>
              </a:ext>
            </a:extLst>
          </p:cNvPr>
          <p:cNvCxnSpPr>
            <a:cxnSpLocks/>
          </p:cNvCxnSpPr>
          <p:nvPr/>
        </p:nvCxnSpPr>
        <p:spPr>
          <a:xfrm flipV="1">
            <a:off x="6310982" y="742336"/>
            <a:ext cx="0" cy="450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C43AA-23FF-C10F-0326-384865D0686E}"/>
              </a:ext>
            </a:extLst>
          </p:cNvPr>
          <p:cNvCxnSpPr>
            <a:cxnSpLocks/>
          </p:cNvCxnSpPr>
          <p:nvPr/>
        </p:nvCxnSpPr>
        <p:spPr>
          <a:xfrm>
            <a:off x="10162284" y="4876186"/>
            <a:ext cx="0" cy="227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B2A5E6-58B8-8A3B-9874-82B5DF3F221F}"/>
              </a:ext>
            </a:extLst>
          </p:cNvPr>
          <p:cNvCxnSpPr>
            <a:cxnSpLocks/>
          </p:cNvCxnSpPr>
          <p:nvPr/>
        </p:nvCxnSpPr>
        <p:spPr>
          <a:xfrm>
            <a:off x="3820989" y="5018183"/>
            <a:ext cx="0" cy="227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EFCE4E-7F27-4ACB-AB5D-29D5620AA2BF}"/>
              </a:ext>
            </a:extLst>
          </p:cNvPr>
          <p:cNvCxnSpPr>
            <a:cxnSpLocks/>
          </p:cNvCxnSpPr>
          <p:nvPr/>
        </p:nvCxnSpPr>
        <p:spPr>
          <a:xfrm flipH="1">
            <a:off x="4198253" y="2339829"/>
            <a:ext cx="985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5873B8-0006-1281-D90C-CC27CA05CFE1}"/>
              </a:ext>
            </a:extLst>
          </p:cNvPr>
          <p:cNvCxnSpPr>
            <a:cxnSpLocks/>
          </p:cNvCxnSpPr>
          <p:nvPr/>
        </p:nvCxnSpPr>
        <p:spPr>
          <a:xfrm>
            <a:off x="4198253" y="1720840"/>
            <a:ext cx="10177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6CD1A8-30CB-51A9-9A64-B6E5610D8529}"/>
              </a:ext>
            </a:extLst>
          </p:cNvPr>
          <p:cNvCxnSpPr>
            <a:cxnSpLocks/>
          </p:cNvCxnSpPr>
          <p:nvPr/>
        </p:nvCxnSpPr>
        <p:spPr>
          <a:xfrm>
            <a:off x="6310982" y="5204767"/>
            <a:ext cx="0" cy="227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FF73D4-B557-6C21-78CC-16B27C1E5315}"/>
              </a:ext>
            </a:extLst>
          </p:cNvPr>
          <p:cNvCxnSpPr>
            <a:cxnSpLocks/>
          </p:cNvCxnSpPr>
          <p:nvPr/>
        </p:nvCxnSpPr>
        <p:spPr>
          <a:xfrm flipV="1">
            <a:off x="3400493" y="971654"/>
            <a:ext cx="0" cy="337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4F0B2C-553F-DFB8-D178-CFEA2E89C104}"/>
              </a:ext>
            </a:extLst>
          </p:cNvPr>
          <p:cNvCxnSpPr>
            <a:cxnSpLocks/>
          </p:cNvCxnSpPr>
          <p:nvPr/>
        </p:nvCxnSpPr>
        <p:spPr>
          <a:xfrm>
            <a:off x="3368706" y="2621018"/>
            <a:ext cx="0" cy="185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732844-FD39-30A2-C7A2-C63B1F5ACDE0}"/>
              </a:ext>
            </a:extLst>
          </p:cNvPr>
          <p:cNvSpPr txBox="1"/>
          <p:nvPr/>
        </p:nvSpPr>
        <p:spPr>
          <a:xfrm>
            <a:off x="8685218" y="2769396"/>
            <a:ext cx="55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963663-630C-3960-8338-A2EE93864705}"/>
              </a:ext>
            </a:extLst>
          </p:cNvPr>
          <p:cNvSpPr txBox="1"/>
          <p:nvPr/>
        </p:nvSpPr>
        <p:spPr>
          <a:xfrm>
            <a:off x="2212169" y="2903874"/>
            <a:ext cx="5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FE3674-47FA-8534-BB71-B49885D59116}"/>
              </a:ext>
            </a:extLst>
          </p:cNvPr>
          <p:cNvSpPr txBox="1"/>
          <p:nvPr/>
        </p:nvSpPr>
        <p:spPr>
          <a:xfrm>
            <a:off x="3105998" y="2806590"/>
            <a:ext cx="80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BF0650-F5B7-4691-1B9A-1F2DBB99BD3E}"/>
              </a:ext>
            </a:extLst>
          </p:cNvPr>
          <p:cNvSpPr txBox="1"/>
          <p:nvPr/>
        </p:nvSpPr>
        <p:spPr>
          <a:xfrm>
            <a:off x="3066068" y="634310"/>
            <a:ext cx="66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739F27-9D98-341C-A078-E81583B87AFA}"/>
              </a:ext>
            </a:extLst>
          </p:cNvPr>
          <p:cNvSpPr txBox="1"/>
          <p:nvPr/>
        </p:nvSpPr>
        <p:spPr>
          <a:xfrm>
            <a:off x="6040103" y="5394331"/>
            <a:ext cx="70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6AFA4-33C6-E089-42A4-366A53C2996F}"/>
              </a:ext>
            </a:extLst>
          </p:cNvPr>
          <p:cNvSpPr txBox="1"/>
          <p:nvPr/>
        </p:nvSpPr>
        <p:spPr>
          <a:xfrm>
            <a:off x="3569347" y="5209665"/>
            <a:ext cx="68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01D3B5-9716-F85E-5115-1AA0555281C6}"/>
              </a:ext>
            </a:extLst>
          </p:cNvPr>
          <p:cNvSpPr txBox="1"/>
          <p:nvPr/>
        </p:nvSpPr>
        <p:spPr>
          <a:xfrm>
            <a:off x="4440872" y="1379791"/>
            <a:ext cx="71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E74E0D-F71C-7E94-A241-DAF19D17B4A2}"/>
              </a:ext>
            </a:extLst>
          </p:cNvPr>
          <p:cNvSpPr txBox="1"/>
          <p:nvPr/>
        </p:nvSpPr>
        <p:spPr>
          <a:xfrm>
            <a:off x="4440478" y="2027732"/>
            <a:ext cx="6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FA7B75-A15F-94A4-100D-554B1A77C26F}"/>
              </a:ext>
            </a:extLst>
          </p:cNvPr>
          <p:cNvSpPr txBox="1"/>
          <p:nvPr/>
        </p:nvSpPr>
        <p:spPr>
          <a:xfrm>
            <a:off x="9916470" y="5050050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F182A7-9EB0-4EC8-7AB2-AC69C4A840BC}"/>
              </a:ext>
            </a:extLst>
          </p:cNvPr>
          <p:cNvSpPr txBox="1"/>
          <p:nvPr/>
        </p:nvSpPr>
        <p:spPr>
          <a:xfrm>
            <a:off x="7644835" y="3473706"/>
            <a:ext cx="70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46ECED-D877-06B9-561E-2DFAB101496D}"/>
              </a:ext>
            </a:extLst>
          </p:cNvPr>
          <p:cNvSpPr txBox="1"/>
          <p:nvPr/>
        </p:nvSpPr>
        <p:spPr>
          <a:xfrm>
            <a:off x="7647293" y="4195540"/>
            <a:ext cx="65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CDA6CD-447E-DD77-E9CF-87D3BEB45C35}"/>
              </a:ext>
            </a:extLst>
          </p:cNvPr>
          <p:cNvSpPr txBox="1"/>
          <p:nvPr/>
        </p:nvSpPr>
        <p:spPr>
          <a:xfrm>
            <a:off x="4253878" y="3506653"/>
            <a:ext cx="69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475613-BE06-D4E4-401C-F9C04E86BBD9}"/>
              </a:ext>
            </a:extLst>
          </p:cNvPr>
          <p:cNvSpPr txBox="1"/>
          <p:nvPr/>
        </p:nvSpPr>
        <p:spPr>
          <a:xfrm>
            <a:off x="4273763" y="4202525"/>
            <a:ext cx="69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1CC815-7C69-3F8A-B807-7C6F70020763}"/>
              </a:ext>
            </a:extLst>
          </p:cNvPr>
          <p:cNvSpPr/>
          <p:nvPr/>
        </p:nvSpPr>
        <p:spPr>
          <a:xfrm>
            <a:off x="5400502" y="1379791"/>
            <a:ext cx="1855699" cy="10172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TM4C123GH6PM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85F1A-5F26-D90E-F75E-09167AC8FA13}"/>
              </a:ext>
            </a:extLst>
          </p:cNvPr>
          <p:cNvSpPr txBox="1"/>
          <p:nvPr/>
        </p:nvSpPr>
        <p:spPr>
          <a:xfrm>
            <a:off x="6064319" y="410993"/>
            <a:ext cx="5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83304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8E8B14-13F2-8319-BA80-F0F4CF10B8FF}"/>
              </a:ext>
            </a:extLst>
          </p:cNvPr>
          <p:cNvSpPr/>
          <p:nvPr/>
        </p:nvSpPr>
        <p:spPr>
          <a:xfrm>
            <a:off x="1253612" y="1268361"/>
            <a:ext cx="1995948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99C2B-A780-BF9D-3BA3-04842C2F752D}"/>
              </a:ext>
            </a:extLst>
          </p:cNvPr>
          <p:cNvSpPr/>
          <p:nvPr/>
        </p:nvSpPr>
        <p:spPr>
          <a:xfrm>
            <a:off x="1253610" y="1851647"/>
            <a:ext cx="1995949" cy="48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switch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B9FF68-60AB-9687-B0EB-4120AE19904A}"/>
              </a:ext>
            </a:extLst>
          </p:cNvPr>
          <p:cNvSpPr/>
          <p:nvPr/>
        </p:nvSpPr>
        <p:spPr>
          <a:xfrm>
            <a:off x="1253611" y="2559169"/>
            <a:ext cx="1995949" cy="48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Trig High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082B25-D879-800B-390C-55B2DEC78AA2}"/>
                  </a:ext>
                </a:extLst>
              </p:cNvPr>
              <p:cNvSpPr/>
              <p:nvPr/>
            </p:nvSpPr>
            <p:spPr>
              <a:xfrm>
                <a:off x="1253609" y="3266691"/>
                <a:ext cx="1995949" cy="48178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Wait (10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s)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082B25-D879-800B-390C-55B2DEC78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09" y="3266691"/>
                <a:ext cx="1995949" cy="48178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4BAFDED-CEB9-7DB2-DC48-A3DAAD3AAE83}"/>
              </a:ext>
            </a:extLst>
          </p:cNvPr>
          <p:cNvSpPr/>
          <p:nvPr/>
        </p:nvSpPr>
        <p:spPr>
          <a:xfrm>
            <a:off x="1253610" y="3924355"/>
            <a:ext cx="1995949" cy="48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Trig Low (0)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41EE35-C997-8807-FE06-611A833A55C5}"/>
              </a:ext>
            </a:extLst>
          </p:cNvPr>
          <p:cNvSpPr/>
          <p:nvPr/>
        </p:nvSpPr>
        <p:spPr>
          <a:xfrm>
            <a:off x="1253609" y="4627945"/>
            <a:ext cx="1995949" cy="48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(Echo*)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558C92-2DA1-6B5C-D010-23EDA5B6E0B6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251585" y="1633486"/>
            <a:ext cx="1" cy="21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66AB38-727B-1E83-07C2-EC817AC06D9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251585" y="2333428"/>
            <a:ext cx="1" cy="22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A6E715-48E9-A4D4-8013-631BE91659C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251584" y="3040950"/>
            <a:ext cx="2" cy="22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931C19-85A9-72D6-7789-A6156A6555E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251584" y="3748472"/>
            <a:ext cx="1" cy="17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F6E2DF-C0DA-56F7-4627-69076F463DC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2251584" y="4406136"/>
            <a:ext cx="1" cy="2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E7B9EE-3A50-1103-27AD-FDEAD567B92B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3249558" y="3318388"/>
            <a:ext cx="919323" cy="155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8BB765B-48C5-FF0F-BB4A-5D8AFA1D31D7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rot="5400000" flipH="1" flipV="1">
            <a:off x="1241977" y="3102144"/>
            <a:ext cx="3017188" cy="997975"/>
          </a:xfrm>
          <a:prstGeom prst="bentConnector4">
            <a:avLst>
              <a:gd name="adj1" fmla="val -7577"/>
              <a:gd name="adj2" fmla="val 122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68FC4C-AE74-B2AA-6FA7-F1E065D4BD47}"/>
              </a:ext>
            </a:extLst>
          </p:cNvPr>
          <p:cNvSpPr/>
          <p:nvPr/>
        </p:nvSpPr>
        <p:spPr>
          <a:xfrm>
            <a:off x="4168881" y="688259"/>
            <a:ext cx="7089052" cy="52602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readEcho_ISR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C9131-DF32-8AB6-FEA3-70E9DBFF7135}"/>
              </a:ext>
            </a:extLst>
          </p:cNvPr>
          <p:cNvSpPr/>
          <p:nvPr/>
        </p:nvSpPr>
        <p:spPr>
          <a:xfrm>
            <a:off x="4331107" y="1053383"/>
            <a:ext cx="6828506" cy="48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- This interrupt routine executes at positive edge of Echo Pin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DFC315-8049-A1B4-423A-E88F0DAE8DA5}"/>
              </a:ext>
            </a:extLst>
          </p:cNvPr>
          <p:cNvSpPr/>
          <p:nvPr/>
        </p:nvSpPr>
        <p:spPr>
          <a:xfrm>
            <a:off x="4336025" y="1783343"/>
            <a:ext cx="6828506" cy="48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Systick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 from COUNT_MAX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66C79-586F-2B01-5274-C715B5E6A1F7}"/>
              </a:ext>
            </a:extLst>
          </p:cNvPr>
          <p:cNvSpPr/>
          <p:nvPr/>
        </p:nvSpPr>
        <p:spPr>
          <a:xfrm>
            <a:off x="4331107" y="2558295"/>
            <a:ext cx="6828506" cy="48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negative edge on Echo Pin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77078E-3CF5-5373-2D2A-1FE705726E57}"/>
              </a:ext>
            </a:extLst>
          </p:cNvPr>
          <p:cNvSpPr/>
          <p:nvPr/>
        </p:nvSpPr>
        <p:spPr>
          <a:xfrm>
            <a:off x="4331107" y="3372675"/>
            <a:ext cx="6828506" cy="48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time elapsed from the STCURRENT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1EC70B-74FA-C020-F318-DFF958E10C1F}"/>
              </a:ext>
            </a:extLst>
          </p:cNvPr>
          <p:cNvSpPr/>
          <p:nvPr/>
        </p:nvSpPr>
        <p:spPr>
          <a:xfrm>
            <a:off x="4331107" y="5030964"/>
            <a:ext cx="6828506" cy="48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string and output to OLED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998C7A-C270-5462-A91E-43C7B578B859}"/>
              </a:ext>
            </a:extLst>
          </p:cNvPr>
          <p:cNvSpPr/>
          <p:nvPr/>
        </p:nvSpPr>
        <p:spPr>
          <a:xfrm>
            <a:off x="4331107" y="4254282"/>
            <a:ext cx="6828506" cy="481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distance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17A4EE-C1B3-5A92-3415-3021EFE6DB57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7745360" y="1535164"/>
            <a:ext cx="4918" cy="24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82A89B-E0BA-E71A-4AD6-85A6F383C95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745360" y="2265124"/>
            <a:ext cx="4918" cy="29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B7A12B-B513-129C-7306-A226AA85A7FD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745360" y="3040076"/>
            <a:ext cx="0" cy="33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A2E6E-D584-A29F-E6F0-37D6336367B0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7745360" y="3854456"/>
            <a:ext cx="0" cy="39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78D31A-BE84-89D9-22F5-E42EF1D3B81B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7745360" y="4736063"/>
            <a:ext cx="0" cy="29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6D94BA-978D-BBDA-0A4F-31285E993631}"/>
              </a:ext>
            </a:extLst>
          </p:cNvPr>
          <p:cNvCxnSpPr>
            <a:cxnSpLocks/>
            <a:stCxn id="27" idx="2"/>
            <a:endCxn id="17" idx="2"/>
          </p:cNvCxnSpPr>
          <p:nvPr/>
        </p:nvCxnSpPr>
        <p:spPr>
          <a:xfrm flipH="1" flipV="1">
            <a:off x="2251584" y="5109726"/>
            <a:ext cx="5461823" cy="83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0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123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Pomaje</dc:creator>
  <cp:lastModifiedBy>Rishabh Pomaje</cp:lastModifiedBy>
  <cp:revision>13</cp:revision>
  <dcterms:created xsi:type="dcterms:W3CDTF">2024-10-29T06:40:56Z</dcterms:created>
  <dcterms:modified xsi:type="dcterms:W3CDTF">2024-11-29T08:01:56Z</dcterms:modified>
</cp:coreProperties>
</file>