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2" r:id="rId3"/>
    <p:sldId id="256" r:id="rId4"/>
    <p:sldId id="265" r:id="rId5"/>
    <p:sldId id="267" r:id="rId6"/>
    <p:sldId id="268" r:id="rId7"/>
    <p:sldId id="261" r:id="rId8"/>
    <p:sldId id="266" r:id="rId9"/>
    <p:sldId id="257" r:id="rId10"/>
    <p:sldId id="258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94C99-CACE-4464-BF67-6B2089F1D8E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7A95B-26C3-4AE1-BAF5-F36D4EF3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A95B-26C3-4AE1-BAF5-F36D4EF30A7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2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02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2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8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9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2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0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C15F-E2CA-403A-899A-66123EFCC2C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4324-6B25-48E0-B3C2-0BD20F5D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091627"/>
            <a:ext cx="9144000" cy="2387600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High Voltage, Variable Output dc-dc converter for Hi-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9375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3849" y="5878069"/>
            <a:ext cx="4004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Flyback simulation with Equivalent PWM control 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315996"/>
            <a:ext cx="5838825" cy="414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r="1461" b="1157"/>
          <a:stretch/>
        </p:blipFill>
        <p:spPr>
          <a:xfrm>
            <a:off x="6553200" y="1315996"/>
            <a:ext cx="4952999" cy="4332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04825"/>
            <a:ext cx="9886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and Testing:</a:t>
            </a:r>
          </a:p>
        </p:txBody>
      </p:sp>
    </p:spTree>
    <p:extLst>
      <p:ext uri="{BB962C8B-B14F-4D97-AF65-F5344CB8AC3E}">
        <p14:creationId xmlns:p14="http://schemas.microsoft.com/office/powerpoint/2010/main" val="341080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7950"/>
              </p:ext>
            </p:extLst>
          </p:nvPr>
        </p:nvGraphicFramePr>
        <p:xfrm>
          <a:off x="1618032" y="3160234"/>
          <a:ext cx="3148349" cy="292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349">
                  <a:extLst>
                    <a:ext uri="{9D8B030D-6E8A-4147-A177-3AD203B41FA5}">
                      <a16:colId xmlns:a16="http://schemas.microsoft.com/office/drawing/2014/main" val="2210553186"/>
                    </a:ext>
                  </a:extLst>
                </a:gridCol>
              </a:tblGrid>
              <a:tr h="386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Study Sub points: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80176"/>
                  </a:ext>
                </a:extLst>
              </a:tr>
              <a:tr h="66764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Resistors, Inductors, Capacitors, Diodes, OpAmp,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71168"/>
                  </a:ext>
                </a:extLst>
              </a:tr>
              <a:tr h="38680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Transistors(BJTs, MOSFETs)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17705"/>
                  </a:ext>
                </a:extLst>
              </a:tr>
              <a:tr h="386809"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 Converters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0835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Flyback Converters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865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 Controller 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56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 Driver 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52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57407"/>
              </p:ext>
            </p:extLst>
          </p:nvPr>
        </p:nvGraphicFramePr>
        <p:xfrm>
          <a:off x="7261386" y="3332589"/>
          <a:ext cx="3422617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17">
                  <a:extLst>
                    <a:ext uri="{9D8B030D-6E8A-4147-A177-3AD203B41FA5}">
                      <a16:colId xmlns:a16="http://schemas.microsoft.com/office/drawing/2014/main" val="3130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Terms Studied: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Conduction Mode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3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Discontinuous Conduction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9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Control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2250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Control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2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Isolated and Non-Isolated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726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18356" y="1562100"/>
            <a:ext cx="6496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and Calculations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and Comparative study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Selection (Under Progress)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to be done: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 and PCB Design</a:t>
            </a:r>
          </a:p>
          <a:p>
            <a:pPr marL="0" indent="0" fontAlgn="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of PCB Layout and Fabrication</a:t>
            </a:r>
          </a:p>
          <a:p>
            <a:pPr marL="0" indent="0" fontAlgn="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Testing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2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8280" y="1725867"/>
            <a:ext cx="9144000" cy="18677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855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Application/Scope: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optical communication, satellites generally use dual-axis mirrors for giving signals the required direction.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mirrors require to move in 2 axes (tip or tilt axis), and for the same, they require a variable voltage.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application, piezo devices can be used and this project is aimed at providing a variable voltage from 0Vdc-150Vdc from an input bus of 12Vdc.</a:t>
            </a:r>
          </a:p>
        </p:txBody>
      </p:sp>
    </p:spTree>
    <p:extLst>
      <p:ext uri="{BB962C8B-B14F-4D97-AF65-F5344CB8AC3E}">
        <p14:creationId xmlns:p14="http://schemas.microsoft.com/office/powerpoint/2010/main" val="452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32776"/>
              </p:ext>
            </p:extLst>
          </p:nvPr>
        </p:nvGraphicFramePr>
        <p:xfrm>
          <a:off x="1481168" y="1498906"/>
          <a:ext cx="4736752" cy="3690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7980">
                  <a:extLst>
                    <a:ext uri="{9D8B030D-6E8A-4147-A177-3AD203B41FA5}">
                      <a16:colId xmlns:a16="http://schemas.microsoft.com/office/drawing/2014/main" val="4265671929"/>
                    </a:ext>
                  </a:extLst>
                </a:gridCol>
                <a:gridCol w="2358772">
                  <a:extLst>
                    <a:ext uri="{9D8B030D-6E8A-4147-A177-3AD203B41FA5}">
                      <a16:colId xmlns:a16="http://schemas.microsoft.com/office/drawing/2014/main" val="1195670491"/>
                    </a:ext>
                  </a:extLst>
                </a:gridCol>
              </a:tblGrid>
              <a:tr h="754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405426"/>
                  </a:ext>
                </a:extLst>
              </a:tr>
              <a:tr h="675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 input voltage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12Vdc ± 20%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256223"/>
                  </a:ext>
                </a:extLst>
              </a:tr>
              <a:tr h="6725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voltage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0Vdc-150Vdc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092922"/>
                  </a:ext>
                </a:extLst>
              </a:tr>
              <a:tr h="915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output power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2W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246276"/>
                  </a:ext>
                </a:extLst>
              </a:tr>
              <a:tr h="6725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40mmX 60mm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15554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3864" y="232081"/>
            <a:ext cx="100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and Components requirement: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53349" y="1498906"/>
            <a:ext cx="3257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Inductors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 as a switch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control IC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9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1061-68D1-128A-71BF-16F63A3A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B2F48-4D70-8075-E66A-641FCB89C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03006"/>
              </p:ext>
            </p:extLst>
          </p:nvPr>
        </p:nvGraphicFramePr>
        <p:xfrm>
          <a:off x="1343120" y="1471232"/>
          <a:ext cx="9505759" cy="4957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8161">
                  <a:extLst>
                    <a:ext uri="{9D8B030D-6E8A-4147-A177-3AD203B41FA5}">
                      <a16:colId xmlns:a16="http://schemas.microsoft.com/office/drawing/2014/main" val="3744313142"/>
                    </a:ext>
                  </a:extLst>
                </a:gridCol>
                <a:gridCol w="1382526">
                  <a:extLst>
                    <a:ext uri="{9D8B030D-6E8A-4147-A177-3AD203B41FA5}">
                      <a16:colId xmlns:a16="http://schemas.microsoft.com/office/drawing/2014/main" val="2231936452"/>
                    </a:ext>
                  </a:extLst>
                </a:gridCol>
                <a:gridCol w="1792164">
                  <a:extLst>
                    <a:ext uri="{9D8B030D-6E8A-4147-A177-3AD203B41FA5}">
                      <a16:colId xmlns:a16="http://schemas.microsoft.com/office/drawing/2014/main" val="2827832377"/>
                    </a:ext>
                  </a:extLst>
                </a:gridCol>
                <a:gridCol w="1766561">
                  <a:extLst>
                    <a:ext uri="{9D8B030D-6E8A-4147-A177-3AD203B41FA5}">
                      <a16:colId xmlns:a16="http://schemas.microsoft.com/office/drawing/2014/main" val="3936134968"/>
                    </a:ext>
                  </a:extLst>
                </a:gridCol>
                <a:gridCol w="2816347">
                  <a:extLst>
                    <a:ext uri="{9D8B030D-6E8A-4147-A177-3AD203B41FA5}">
                      <a16:colId xmlns:a16="http://schemas.microsoft.com/office/drawing/2014/main" val="3662724871"/>
                    </a:ext>
                  </a:extLst>
                </a:gridCol>
              </a:tblGrid>
              <a:tr h="606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Components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Magnetics Required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03334"/>
                  </a:ext>
                </a:extLst>
              </a:tr>
              <a:tr h="459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Boost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Inductor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Voltage</a:t>
                      </a:r>
                      <a:r>
                        <a:rPr lang="en-IN" sz="18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Gain Not Possible, Step Down Not possible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053954"/>
                  </a:ext>
                </a:extLst>
              </a:tr>
              <a:tr h="911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Cascaded Boost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Inductors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voltage gain possible but Size constraint, step down not possible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088118"/>
                  </a:ext>
                </a:extLst>
              </a:tr>
              <a:tr h="841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Tapped Inductor Boost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Coupled Inductor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Isolation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578839"/>
                  </a:ext>
                </a:extLst>
              </a:tr>
              <a:tr h="841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Buck-Boost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Inductor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Step down possible,</a:t>
                      </a:r>
                      <a:r>
                        <a:rPr lang="en-IN" sz="18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 isolation provided.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228697"/>
                  </a:ext>
                </a:extLst>
              </a:tr>
              <a:tr h="895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Flyback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Transformer/Coupled Inductors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Fits correctly in out scenario.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14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5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Flyback Working: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43" y="1535010"/>
            <a:ext cx="9415313" cy="4097694"/>
          </a:xfrm>
        </p:spPr>
      </p:pic>
    </p:spTree>
    <p:extLst>
      <p:ext uri="{BB962C8B-B14F-4D97-AF65-F5344CB8AC3E}">
        <p14:creationId xmlns:p14="http://schemas.microsoft.com/office/powerpoint/2010/main" val="115955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3734"/>
            <a:ext cx="5479172" cy="327869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Flyback Working: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7" y="2463734"/>
            <a:ext cx="5489099" cy="3278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4831" y="2094402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When Switch is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0693" y="2094402"/>
            <a:ext cx="202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When Switch is OFF</a:t>
            </a:r>
          </a:p>
        </p:txBody>
      </p:sp>
    </p:spTree>
    <p:extLst>
      <p:ext uri="{BB962C8B-B14F-4D97-AF65-F5344CB8AC3E}">
        <p14:creationId xmlns:p14="http://schemas.microsoft.com/office/powerpoint/2010/main" val="13817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965"/>
            <a:ext cx="10515600" cy="1068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45336" y="2243424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1545336" y="2847880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14016" y="1325880"/>
            <a:ext cx="4910328" cy="2688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38200" y="2469404"/>
            <a:ext cx="114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12Vdc Bus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393422" y="2243424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7388352" y="2887600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850622" y="2490574"/>
            <a:ext cx="21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0Vdc-150Vdc Output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92730" y="2045732"/>
            <a:ext cx="1673352" cy="11612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PWM Controller IC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37297" y="2045732"/>
            <a:ext cx="1655562" cy="11612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Flyback Converter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11805" y="4734068"/>
            <a:ext cx="1943847" cy="7757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Microcontroller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530090" y="2414016"/>
            <a:ext cx="807207" cy="3970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Up Arrow 17"/>
          <p:cNvSpPr/>
          <p:nvPr/>
        </p:nvSpPr>
        <p:spPr>
          <a:xfrm>
            <a:off x="4823459" y="4029955"/>
            <a:ext cx="320538" cy="70411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690360" y="4486323"/>
            <a:ext cx="5611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this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use in DCM (Discontinuous Conduction Mode).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 Controlled Mode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Isolated Converter.</a:t>
            </a:r>
          </a:p>
        </p:txBody>
      </p:sp>
    </p:spTree>
    <p:extLst>
      <p:ext uri="{BB962C8B-B14F-4D97-AF65-F5344CB8AC3E}">
        <p14:creationId xmlns:p14="http://schemas.microsoft.com/office/powerpoint/2010/main" val="276830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IC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and Testing: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315"/>
          <a:stretch/>
        </p:blipFill>
        <p:spPr>
          <a:xfrm>
            <a:off x="6096000" y="2234748"/>
            <a:ext cx="5226371" cy="3845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7074"/>
          <a:stretch/>
        </p:blipFill>
        <p:spPr>
          <a:xfrm>
            <a:off x="762884" y="2284964"/>
            <a:ext cx="5148644" cy="3593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3500" y="5887694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Circuit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0615" y="5887694"/>
            <a:ext cx="1641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Loop Test Circuit</a:t>
            </a:r>
          </a:p>
        </p:txBody>
      </p:sp>
    </p:spTree>
    <p:extLst>
      <p:ext uri="{BB962C8B-B14F-4D97-AF65-F5344CB8AC3E}">
        <p14:creationId xmlns:p14="http://schemas.microsoft.com/office/powerpoint/2010/main" val="215471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41999"/>
            <a:ext cx="4998213" cy="333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94" y="2041999"/>
            <a:ext cx="4998213" cy="33321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9722" y="5379856"/>
            <a:ext cx="2107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control IC Open-Loop 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1915" y="5379856"/>
            <a:ext cx="1267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Waveform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1075" y="171450"/>
            <a:ext cx="1042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and Testing: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28725"/>
            <a:ext cx="1069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Controlled the PWM output (Duty cycle) from 0% to 50%, by changing the control input in an open-loop manner.</a:t>
            </a:r>
          </a:p>
        </p:txBody>
      </p:sp>
    </p:spTree>
    <p:extLst>
      <p:ext uri="{BB962C8B-B14F-4D97-AF65-F5344CB8AC3E}">
        <p14:creationId xmlns:p14="http://schemas.microsoft.com/office/powerpoint/2010/main" val="277972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407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TITLE:  Design of High Voltage, Variable Output dc-dc converter for Hi-Rel Applications.</vt:lpstr>
      <vt:lpstr>Application/Scope:</vt:lpstr>
      <vt:lpstr>PowerPoint Presentation</vt:lpstr>
      <vt:lpstr>Comparison:</vt:lpstr>
      <vt:lpstr>Flyback Working:</vt:lpstr>
      <vt:lpstr>Flyback Working:</vt:lpstr>
      <vt:lpstr>Block Diagram:</vt:lpstr>
      <vt:lpstr>Simulations and Testing:</vt:lpstr>
      <vt:lpstr>PowerPoint Presentation</vt:lpstr>
      <vt:lpstr>PowerPoint Presentation</vt:lpstr>
      <vt:lpstr>Work Completed:</vt:lpstr>
      <vt:lpstr>Work to be done: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Vibhusha</dc:creator>
  <cp:lastModifiedBy>19EC413</cp:lastModifiedBy>
  <cp:revision>39</cp:revision>
  <dcterms:created xsi:type="dcterms:W3CDTF">2023-02-09T04:38:08Z</dcterms:created>
  <dcterms:modified xsi:type="dcterms:W3CDTF">2023-02-23T16:38:18Z</dcterms:modified>
</cp:coreProperties>
</file>