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3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4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5.xml" ContentType="application/vnd.openxmlformats-officedocument.drawingml.chartshape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6.xml" ContentType="application/vnd.openxmlformats-officedocument.drawingml.chartshape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drawings/drawing7.xml" ContentType="application/vnd.openxmlformats-officedocument.drawingml.chartshapes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6" r:id="rId11"/>
    <p:sldId id="272" r:id="rId12"/>
    <p:sldId id="273" r:id="rId13"/>
    <p:sldId id="267" r:id="rId14"/>
    <p:sldId id="275" r:id="rId15"/>
    <p:sldId id="280" r:id="rId16"/>
    <p:sldId id="289" r:id="rId17"/>
    <p:sldId id="277" r:id="rId18"/>
    <p:sldId id="278" r:id="rId19"/>
    <p:sldId id="279" r:id="rId20"/>
    <p:sldId id="281" r:id="rId21"/>
    <p:sldId id="290" r:id="rId22"/>
    <p:sldId id="282" r:id="rId23"/>
    <p:sldId id="283" r:id="rId24"/>
    <p:sldId id="284" r:id="rId25"/>
    <p:sldId id="285" r:id="rId26"/>
    <p:sldId id="291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FC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Relationship Id="rId4" Type="http://schemas.openxmlformats.org/officeDocument/2006/relationships/chartUserShapes" Target="../drawings/drawing7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"noisy.jpg"</c:v>
                </c:pt>
                <c:pt idx="2">
                  <c:v>"chb.jpg"</c:v>
                </c:pt>
                <c:pt idx="3">
                  <c:v>"white.jpg"</c:v>
                </c:pt>
                <c:pt idx="4">
                  <c:v>"white_1.jpg"</c:v>
                </c:pt>
                <c:pt idx="5">
                  <c:v>"white_2.jpg"</c:v>
                </c:pt>
                <c:pt idx="6">
                  <c:v>"white_3.jpg"</c:v>
                </c:pt>
                <c:pt idx="7">
                  <c:v>"white_4.jpg"</c:v>
                </c:pt>
                <c:pt idx="8">
                  <c:v>"white_5.jpg"</c:v>
                </c:pt>
                <c:pt idx="9">
                  <c:v>"white_6.jpg"</c:v>
                </c:pt>
                <c:pt idx="10">
                  <c:v>"white_7.jpg"</c:v>
                </c:pt>
                <c:pt idx="11">
                  <c:v>"white_8.jpg"</c:v>
                </c:pt>
                <c:pt idx="12">
                  <c:v>"white_9.jpg"</c:v>
                </c:pt>
                <c:pt idx="13">
                  <c:v>"white_10.jpg"</c:v>
                </c:pt>
                <c:pt idx="14">
                  <c:v>"white_11.jpg"</c:v>
                </c:pt>
                <c:pt idx="15">
                  <c:v>"white_12.jpg"</c:v>
                </c:pt>
                <c:pt idx="16">
                  <c:v>"white_13.jpg"</c:v>
                </c:pt>
                <c:pt idx="17">
                  <c:v>"white_14.jpg"</c:v>
                </c:pt>
                <c:pt idx="18">
                  <c:v>"white_15.jpg"</c:v>
                </c:pt>
                <c:pt idx="19">
                  <c:v>"white_16.jpg"</c:v>
                </c:pt>
                <c:pt idx="20">
                  <c:v>"white_17.jpg"</c:v>
                </c:pt>
                <c:pt idx="21">
                  <c:v>"white_18.jpg"</c:v>
                </c:pt>
                <c:pt idx="22">
                  <c:v>"white_19.jpg"</c:v>
                </c:pt>
                <c:pt idx="23">
                  <c:v>"white_20.jpg"</c:v>
                </c:pt>
                <c:pt idx="24">
                  <c:v>"white_21.jpg"</c:v>
                </c:pt>
                <c:pt idx="25">
                  <c:v>"white_22.jpg"</c:v>
                </c:pt>
                <c:pt idx="26">
                  <c:v>"white_23.jpg"</c:v>
                </c:pt>
                <c:pt idx="27">
                  <c:v>"white_24.jpg"</c:v>
                </c:pt>
                <c:pt idx="28">
                  <c:v>"white_25.jpg"</c:v>
                </c:pt>
                <c:pt idx="29">
                  <c:v>"white_26.jpg"</c:v>
                </c:pt>
                <c:pt idx="30">
                  <c:v>"white_27.jpg"</c:v>
                </c:pt>
                <c:pt idx="31">
                  <c:v>"white_28.jpg"</c:v>
                </c:pt>
                <c:pt idx="32">
                  <c:v>"white_29.jpg"</c:v>
                </c:pt>
                <c:pt idx="33">
                  <c:v>"white_30.jpg"</c:v>
                </c:pt>
                <c:pt idx="34">
                  <c:v>"white_31.jpg"</c:v>
                </c:pt>
                <c:pt idx="35">
                  <c:v>"white_32.jpg"</c:v>
                </c:pt>
                <c:pt idx="36">
                  <c:v>"white_33.jpg"</c:v>
                </c:pt>
                <c:pt idx="37">
                  <c:v>"white_34.jpg"</c:v>
                </c:pt>
                <c:pt idx="38">
                  <c:v>"white_35.jpg"</c:v>
                </c:pt>
                <c:pt idx="39">
                  <c:v>"white_36.jpg"</c:v>
                </c:pt>
                <c:pt idx="40">
                  <c:v>"white_37.jpg"</c:v>
                </c:pt>
                <c:pt idx="41">
                  <c:v>"white_38.jpg"</c:v>
                </c:pt>
                <c:pt idx="42">
                  <c:v>"white_39.jpg"</c:v>
                </c:pt>
                <c:pt idx="43">
                  <c:v>"white_40.jpg"</c:v>
                </c:pt>
                <c:pt idx="44">
                  <c:v>"white_41.jpg"</c:v>
                </c:pt>
                <c:pt idx="45">
                  <c:v>"white_42.jpg"</c:v>
                </c:pt>
                <c:pt idx="46">
                  <c:v>"white_col_4.jpg"</c:v>
                </c:pt>
                <c:pt idx="47">
                  <c:v>"white_col_5.jpg"</c:v>
                </c:pt>
                <c:pt idx="48">
                  <c:v>"white_col_6.jpg"</c:v>
                </c:pt>
                <c:pt idx="49">
                  <c:v>"white_col_7.jpg"</c:v>
                </c:pt>
                <c:pt idx="50">
                  <c:v>"white_col_8.jpg"</c:v>
                </c:pt>
                <c:pt idx="51">
                  <c:v>"white_col_9.jpg"</c:v>
                </c:pt>
                <c:pt idx="52">
                  <c:v>"white_col_10.jpg"</c:v>
                </c:pt>
                <c:pt idx="53">
                  <c:v>"white_col_11.jpg"</c:v>
                </c:pt>
                <c:pt idx="54">
                  <c:v>"white_col_12.jpg"</c:v>
                </c:pt>
                <c:pt idx="55">
                  <c:v>"white_col_13.jpg"</c:v>
                </c:pt>
                <c:pt idx="56">
                  <c:v>"white_col_14.jpg"</c:v>
                </c:pt>
                <c:pt idx="57">
                  <c:v>"white_col_15.jpg"</c:v>
                </c:pt>
                <c:pt idx="58">
                  <c:v>"white_col_16.jpg"</c:v>
                </c:pt>
                <c:pt idx="59">
                  <c:v>"white_col_17.jpg"</c:v>
                </c:pt>
                <c:pt idx="60">
                  <c:v>"white_col_18.jpg"</c:v>
                </c:pt>
                <c:pt idx="61">
                  <c:v>"white_col_19.jpg"</c:v>
                </c:pt>
                <c:pt idx="62">
                  <c:v>"white_col_20.jpg"</c:v>
                </c:pt>
              </c:strCache>
            </c:strRef>
          </c:cat>
          <c:val>
            <c:numRef>
              <c:f>Лист1!$B$2:$B$64</c:f>
              <c:numCache>
                <c:formatCode>General</c:formatCode>
                <c:ptCount val="63"/>
                <c:pt idx="0">
                  <c:v>1.1557591000000001E-2</c:v>
                </c:pt>
                <c:pt idx="1">
                  <c:v>1.7758054999999998E-2</c:v>
                </c:pt>
                <c:pt idx="2">
                  <c:v>1.06724E-2</c:v>
                </c:pt>
                <c:pt idx="3">
                  <c:v>3.1986015E-2</c:v>
                </c:pt>
                <c:pt idx="4">
                  <c:v>6.902923E-3</c:v>
                </c:pt>
                <c:pt idx="5">
                  <c:v>5.8447380000000004E-3</c:v>
                </c:pt>
                <c:pt idx="6">
                  <c:v>5.4246549999999996E-3</c:v>
                </c:pt>
                <c:pt idx="7">
                  <c:v>5.1820659999999999E-3</c:v>
                </c:pt>
                <c:pt idx="8">
                  <c:v>8.2040900000000007E-3</c:v>
                </c:pt>
                <c:pt idx="9">
                  <c:v>6.6070520000000004E-3</c:v>
                </c:pt>
                <c:pt idx="10">
                  <c:v>7.0095289999999996E-3</c:v>
                </c:pt>
                <c:pt idx="11">
                  <c:v>6.9428880000000004E-3</c:v>
                </c:pt>
                <c:pt idx="12">
                  <c:v>5.948203E-3</c:v>
                </c:pt>
                <c:pt idx="13">
                  <c:v>6.2385380000000001E-3</c:v>
                </c:pt>
                <c:pt idx="14">
                  <c:v>7.5301450000000002E-3</c:v>
                </c:pt>
                <c:pt idx="15">
                  <c:v>7.5136309999999998E-3</c:v>
                </c:pt>
                <c:pt idx="16">
                  <c:v>6.3945269999999997E-3</c:v>
                </c:pt>
                <c:pt idx="17">
                  <c:v>7.2554560000000004E-3</c:v>
                </c:pt>
                <c:pt idx="18">
                  <c:v>5.6993959999999998E-3</c:v>
                </c:pt>
                <c:pt idx="19">
                  <c:v>6.5218460000000004E-3</c:v>
                </c:pt>
                <c:pt idx="20">
                  <c:v>6.8465890000000001E-3</c:v>
                </c:pt>
                <c:pt idx="21">
                  <c:v>6.2176660000000002E-3</c:v>
                </c:pt>
                <c:pt idx="22">
                  <c:v>7.4972570000000002E-3</c:v>
                </c:pt>
                <c:pt idx="23">
                  <c:v>5.4627599999999997E-3</c:v>
                </c:pt>
                <c:pt idx="24">
                  <c:v>7.2540479999999999E-3</c:v>
                </c:pt>
                <c:pt idx="25">
                  <c:v>6.8194500000000003E-3</c:v>
                </c:pt>
                <c:pt idx="26">
                  <c:v>6.256948E-3</c:v>
                </c:pt>
                <c:pt idx="27">
                  <c:v>7.3524699999999998E-3</c:v>
                </c:pt>
                <c:pt idx="28">
                  <c:v>5.6441410000000001E-3</c:v>
                </c:pt>
                <c:pt idx="29">
                  <c:v>6.7642190000000001E-3</c:v>
                </c:pt>
                <c:pt idx="30">
                  <c:v>6.9800560000000001E-3</c:v>
                </c:pt>
                <c:pt idx="31">
                  <c:v>6.5175160000000001E-3</c:v>
                </c:pt>
                <c:pt idx="32">
                  <c:v>6.4780369999999999E-3</c:v>
                </c:pt>
                <c:pt idx="33">
                  <c:v>5.49936E-3</c:v>
                </c:pt>
                <c:pt idx="34">
                  <c:v>6.8978729999999997E-3</c:v>
                </c:pt>
                <c:pt idx="35">
                  <c:v>6.7248450000000001E-3</c:v>
                </c:pt>
                <c:pt idx="36">
                  <c:v>6.9120789999999998E-3</c:v>
                </c:pt>
                <c:pt idx="37">
                  <c:v>6.7179630000000004E-3</c:v>
                </c:pt>
                <c:pt idx="38">
                  <c:v>5.982172E-3</c:v>
                </c:pt>
                <c:pt idx="39">
                  <c:v>6.3695030000000003E-3</c:v>
                </c:pt>
                <c:pt idx="40">
                  <c:v>7.0244050000000001E-3</c:v>
                </c:pt>
                <c:pt idx="41">
                  <c:v>7.3480109999999998E-3</c:v>
                </c:pt>
                <c:pt idx="42">
                  <c:v>6.4744750000000004E-3</c:v>
                </c:pt>
                <c:pt idx="43">
                  <c:v>5.0609019999999999E-3</c:v>
                </c:pt>
                <c:pt idx="44">
                  <c:v>6.9230120000000001E-3</c:v>
                </c:pt>
                <c:pt idx="45">
                  <c:v>6.6479750000000004E-3</c:v>
                </c:pt>
                <c:pt idx="46">
                  <c:v>7.9994130000000004E-3</c:v>
                </c:pt>
                <c:pt idx="47">
                  <c:v>8.1482180000000005E-3</c:v>
                </c:pt>
                <c:pt idx="48">
                  <c:v>7.9901739999999992E-3</c:v>
                </c:pt>
                <c:pt idx="49">
                  <c:v>8.571258E-3</c:v>
                </c:pt>
                <c:pt idx="50">
                  <c:v>8.7213929999999992E-3</c:v>
                </c:pt>
                <c:pt idx="51">
                  <c:v>9.6997049999999994E-3</c:v>
                </c:pt>
                <c:pt idx="52">
                  <c:v>1.0173514E-2</c:v>
                </c:pt>
                <c:pt idx="53">
                  <c:v>8.0955290000000006E-3</c:v>
                </c:pt>
                <c:pt idx="54">
                  <c:v>7.9997149999999993E-3</c:v>
                </c:pt>
                <c:pt idx="55">
                  <c:v>9.1893059999999995E-3</c:v>
                </c:pt>
                <c:pt idx="56">
                  <c:v>9.5361490000000007E-3</c:v>
                </c:pt>
                <c:pt idx="57">
                  <c:v>8.8756860000000007E-3</c:v>
                </c:pt>
                <c:pt idx="58">
                  <c:v>8.1975920000000001E-3</c:v>
                </c:pt>
                <c:pt idx="59">
                  <c:v>9.9884850000000001E-3</c:v>
                </c:pt>
                <c:pt idx="60">
                  <c:v>8.9972920000000005E-3</c:v>
                </c:pt>
                <c:pt idx="61">
                  <c:v>8.012791E-3</c:v>
                </c:pt>
                <c:pt idx="62">
                  <c:v>9.0117419999999997E-3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E2-46B3-A0DF-63A18648701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"noisy.jpg"</c:v>
                </c:pt>
                <c:pt idx="2">
                  <c:v>"chb.jpg"</c:v>
                </c:pt>
                <c:pt idx="3">
                  <c:v>"white.jpg"</c:v>
                </c:pt>
                <c:pt idx="4">
                  <c:v>"white_1.jpg"</c:v>
                </c:pt>
                <c:pt idx="5">
                  <c:v>"white_2.jpg"</c:v>
                </c:pt>
                <c:pt idx="6">
                  <c:v>"white_3.jpg"</c:v>
                </c:pt>
                <c:pt idx="7">
                  <c:v>"white_4.jpg"</c:v>
                </c:pt>
                <c:pt idx="8">
                  <c:v>"white_5.jpg"</c:v>
                </c:pt>
                <c:pt idx="9">
                  <c:v>"white_6.jpg"</c:v>
                </c:pt>
                <c:pt idx="10">
                  <c:v>"white_7.jpg"</c:v>
                </c:pt>
                <c:pt idx="11">
                  <c:v>"white_8.jpg"</c:v>
                </c:pt>
                <c:pt idx="12">
                  <c:v>"white_9.jpg"</c:v>
                </c:pt>
                <c:pt idx="13">
                  <c:v>"white_10.jpg"</c:v>
                </c:pt>
                <c:pt idx="14">
                  <c:v>"white_11.jpg"</c:v>
                </c:pt>
                <c:pt idx="15">
                  <c:v>"white_12.jpg"</c:v>
                </c:pt>
                <c:pt idx="16">
                  <c:v>"white_13.jpg"</c:v>
                </c:pt>
                <c:pt idx="17">
                  <c:v>"white_14.jpg"</c:v>
                </c:pt>
                <c:pt idx="18">
                  <c:v>"white_15.jpg"</c:v>
                </c:pt>
                <c:pt idx="19">
                  <c:v>"white_16.jpg"</c:v>
                </c:pt>
                <c:pt idx="20">
                  <c:v>"white_17.jpg"</c:v>
                </c:pt>
                <c:pt idx="21">
                  <c:v>"white_18.jpg"</c:v>
                </c:pt>
                <c:pt idx="22">
                  <c:v>"white_19.jpg"</c:v>
                </c:pt>
                <c:pt idx="23">
                  <c:v>"white_20.jpg"</c:v>
                </c:pt>
                <c:pt idx="24">
                  <c:v>"white_21.jpg"</c:v>
                </c:pt>
                <c:pt idx="25">
                  <c:v>"white_22.jpg"</c:v>
                </c:pt>
                <c:pt idx="26">
                  <c:v>"white_23.jpg"</c:v>
                </c:pt>
                <c:pt idx="27">
                  <c:v>"white_24.jpg"</c:v>
                </c:pt>
                <c:pt idx="28">
                  <c:v>"white_25.jpg"</c:v>
                </c:pt>
                <c:pt idx="29">
                  <c:v>"white_26.jpg"</c:v>
                </c:pt>
                <c:pt idx="30">
                  <c:v>"white_27.jpg"</c:v>
                </c:pt>
                <c:pt idx="31">
                  <c:v>"white_28.jpg"</c:v>
                </c:pt>
                <c:pt idx="32">
                  <c:v>"white_29.jpg"</c:v>
                </c:pt>
                <c:pt idx="33">
                  <c:v>"white_30.jpg"</c:v>
                </c:pt>
                <c:pt idx="34">
                  <c:v>"white_31.jpg"</c:v>
                </c:pt>
                <c:pt idx="35">
                  <c:v>"white_32.jpg"</c:v>
                </c:pt>
                <c:pt idx="36">
                  <c:v>"white_33.jpg"</c:v>
                </c:pt>
                <c:pt idx="37">
                  <c:v>"white_34.jpg"</c:v>
                </c:pt>
                <c:pt idx="38">
                  <c:v>"white_35.jpg"</c:v>
                </c:pt>
                <c:pt idx="39">
                  <c:v>"white_36.jpg"</c:v>
                </c:pt>
                <c:pt idx="40">
                  <c:v>"white_37.jpg"</c:v>
                </c:pt>
                <c:pt idx="41">
                  <c:v>"white_38.jpg"</c:v>
                </c:pt>
                <c:pt idx="42">
                  <c:v>"white_39.jpg"</c:v>
                </c:pt>
                <c:pt idx="43">
                  <c:v>"white_40.jpg"</c:v>
                </c:pt>
                <c:pt idx="44">
                  <c:v>"white_41.jpg"</c:v>
                </c:pt>
                <c:pt idx="45">
                  <c:v>"white_42.jpg"</c:v>
                </c:pt>
                <c:pt idx="46">
                  <c:v>"white_col_4.jpg"</c:v>
                </c:pt>
                <c:pt idx="47">
                  <c:v>"white_col_5.jpg"</c:v>
                </c:pt>
                <c:pt idx="48">
                  <c:v>"white_col_6.jpg"</c:v>
                </c:pt>
                <c:pt idx="49">
                  <c:v>"white_col_7.jpg"</c:v>
                </c:pt>
                <c:pt idx="50">
                  <c:v>"white_col_8.jpg"</c:v>
                </c:pt>
                <c:pt idx="51">
                  <c:v>"white_col_9.jpg"</c:v>
                </c:pt>
                <c:pt idx="52">
                  <c:v>"white_col_10.jpg"</c:v>
                </c:pt>
                <c:pt idx="53">
                  <c:v>"white_col_11.jpg"</c:v>
                </c:pt>
                <c:pt idx="54">
                  <c:v>"white_col_12.jpg"</c:v>
                </c:pt>
                <c:pt idx="55">
                  <c:v>"white_col_13.jpg"</c:v>
                </c:pt>
                <c:pt idx="56">
                  <c:v>"white_col_14.jpg"</c:v>
                </c:pt>
                <c:pt idx="57">
                  <c:v>"white_col_15.jpg"</c:v>
                </c:pt>
                <c:pt idx="58">
                  <c:v>"white_col_16.jpg"</c:v>
                </c:pt>
                <c:pt idx="59">
                  <c:v>"white_col_17.jpg"</c:v>
                </c:pt>
                <c:pt idx="60">
                  <c:v>"white_col_18.jpg"</c:v>
                </c:pt>
                <c:pt idx="61">
                  <c:v>"white_col_19.jpg"</c:v>
                </c:pt>
                <c:pt idx="62">
                  <c:v>"white_col_20.jpg"</c:v>
                </c:pt>
              </c:strCache>
            </c:strRef>
          </c:cat>
          <c:val>
            <c:numRef>
              <c:f>Лист1!$C$2:$C$64</c:f>
              <c:numCache>
                <c:formatCode>General</c:formatCode>
                <c:ptCount val="63"/>
                <c:pt idx="0">
                  <c:v>8.2061170000000006E-3</c:v>
                </c:pt>
                <c:pt idx="1">
                  <c:v>1.4363888999999999E-2</c:v>
                </c:pt>
                <c:pt idx="2">
                  <c:v>5.584332E-3</c:v>
                </c:pt>
                <c:pt idx="3">
                  <c:v>2.3732593E-2</c:v>
                </c:pt>
                <c:pt idx="4">
                  <c:v>3.577818E-3</c:v>
                </c:pt>
                <c:pt idx="5">
                  <c:v>3.2615589999999998E-3</c:v>
                </c:pt>
                <c:pt idx="6">
                  <c:v>3.2057499999999998E-3</c:v>
                </c:pt>
                <c:pt idx="7">
                  <c:v>3.0283699999999998E-3</c:v>
                </c:pt>
                <c:pt idx="8">
                  <c:v>4.6176730000000001E-3</c:v>
                </c:pt>
                <c:pt idx="9">
                  <c:v>3.9283540000000002E-3</c:v>
                </c:pt>
                <c:pt idx="10">
                  <c:v>3.161142E-3</c:v>
                </c:pt>
                <c:pt idx="11">
                  <c:v>3.6259389999999999E-3</c:v>
                </c:pt>
                <c:pt idx="12">
                  <c:v>3.781179E-3</c:v>
                </c:pt>
                <c:pt idx="13">
                  <c:v>3.9264499999999997E-3</c:v>
                </c:pt>
                <c:pt idx="14">
                  <c:v>5.1300759999999999E-3</c:v>
                </c:pt>
                <c:pt idx="15">
                  <c:v>4.7474240000000001E-3</c:v>
                </c:pt>
                <c:pt idx="16">
                  <c:v>4.7531839999999997E-3</c:v>
                </c:pt>
                <c:pt idx="17">
                  <c:v>4.9949180000000001E-3</c:v>
                </c:pt>
                <c:pt idx="18">
                  <c:v>4.1831309999999997E-3</c:v>
                </c:pt>
                <c:pt idx="19">
                  <c:v>5.1125989999999998E-3</c:v>
                </c:pt>
                <c:pt idx="20">
                  <c:v>3.8113410000000002E-3</c:v>
                </c:pt>
                <c:pt idx="21">
                  <c:v>4.8452410000000001E-3</c:v>
                </c:pt>
                <c:pt idx="22">
                  <c:v>3.8731970000000001E-3</c:v>
                </c:pt>
                <c:pt idx="23">
                  <c:v>5.0167199999999997E-3</c:v>
                </c:pt>
                <c:pt idx="24">
                  <c:v>3.8450670000000002E-3</c:v>
                </c:pt>
                <c:pt idx="25">
                  <c:v>5.7218369999999996E-3</c:v>
                </c:pt>
                <c:pt idx="26">
                  <c:v>4.192327E-3</c:v>
                </c:pt>
                <c:pt idx="27">
                  <c:v>5.5229249999999997E-3</c:v>
                </c:pt>
                <c:pt idx="28">
                  <c:v>4.9531039999999998E-3</c:v>
                </c:pt>
                <c:pt idx="29">
                  <c:v>6.7517030000000004E-3</c:v>
                </c:pt>
                <c:pt idx="30">
                  <c:v>5.3297759999999996E-3</c:v>
                </c:pt>
                <c:pt idx="31">
                  <c:v>5.208636E-3</c:v>
                </c:pt>
                <c:pt idx="32">
                  <c:v>5.0503400000000004E-3</c:v>
                </c:pt>
                <c:pt idx="33">
                  <c:v>4.3470289999999997E-3</c:v>
                </c:pt>
                <c:pt idx="34">
                  <c:v>4.2278819999999996E-3</c:v>
                </c:pt>
                <c:pt idx="35">
                  <c:v>5.1540300000000004E-3</c:v>
                </c:pt>
                <c:pt idx="36">
                  <c:v>5.1497419999999997E-3</c:v>
                </c:pt>
                <c:pt idx="37">
                  <c:v>4.2074720000000003E-3</c:v>
                </c:pt>
                <c:pt idx="38">
                  <c:v>4.1657250000000003E-3</c:v>
                </c:pt>
                <c:pt idx="39">
                  <c:v>4.5710500000000001E-3</c:v>
                </c:pt>
                <c:pt idx="40">
                  <c:v>4.605797E-3</c:v>
                </c:pt>
                <c:pt idx="41">
                  <c:v>3.6647429999999998E-3</c:v>
                </c:pt>
                <c:pt idx="42">
                  <c:v>4.9065180000000003E-3</c:v>
                </c:pt>
                <c:pt idx="43">
                  <c:v>3.8109630000000001E-3</c:v>
                </c:pt>
                <c:pt idx="44">
                  <c:v>4.4190239999999997E-3</c:v>
                </c:pt>
                <c:pt idx="45">
                  <c:v>3.831788E-3</c:v>
                </c:pt>
                <c:pt idx="46">
                  <c:v>6.2578470000000004E-3</c:v>
                </c:pt>
                <c:pt idx="47">
                  <c:v>5.7808180000000001E-3</c:v>
                </c:pt>
                <c:pt idx="48">
                  <c:v>6.5533470000000002E-3</c:v>
                </c:pt>
                <c:pt idx="49">
                  <c:v>6.6537610000000002E-3</c:v>
                </c:pt>
                <c:pt idx="50">
                  <c:v>5.1663150000000003E-3</c:v>
                </c:pt>
                <c:pt idx="51">
                  <c:v>6.2891939999999997E-3</c:v>
                </c:pt>
                <c:pt idx="52">
                  <c:v>5.1242070000000004E-3</c:v>
                </c:pt>
                <c:pt idx="53">
                  <c:v>5.9691639999999999E-3</c:v>
                </c:pt>
                <c:pt idx="54">
                  <c:v>5.1706269999999997E-3</c:v>
                </c:pt>
                <c:pt idx="55">
                  <c:v>6.20902E-3</c:v>
                </c:pt>
                <c:pt idx="56">
                  <c:v>5.2973889999999996E-3</c:v>
                </c:pt>
                <c:pt idx="57">
                  <c:v>5.6152340000000002E-3</c:v>
                </c:pt>
                <c:pt idx="58">
                  <c:v>4.8896599999999997E-3</c:v>
                </c:pt>
                <c:pt idx="59">
                  <c:v>5.3034739999999999E-3</c:v>
                </c:pt>
                <c:pt idx="60">
                  <c:v>5.0512969999999997E-3</c:v>
                </c:pt>
                <c:pt idx="61">
                  <c:v>5.7134669999999999E-3</c:v>
                </c:pt>
                <c:pt idx="62">
                  <c:v>5.1980129999999996E-3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E2-46B3-A0DF-63A1864870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"noisy.jpg"</c:v>
                </c:pt>
                <c:pt idx="2">
                  <c:v>"chb.jpg"</c:v>
                </c:pt>
                <c:pt idx="3">
                  <c:v>"white.jpg"</c:v>
                </c:pt>
                <c:pt idx="4">
                  <c:v>"white_1.jpg"</c:v>
                </c:pt>
                <c:pt idx="5">
                  <c:v>"white_2.jpg"</c:v>
                </c:pt>
                <c:pt idx="6">
                  <c:v>"white_3.jpg"</c:v>
                </c:pt>
                <c:pt idx="7">
                  <c:v>"white_4.jpg"</c:v>
                </c:pt>
                <c:pt idx="8">
                  <c:v>"white_5.jpg"</c:v>
                </c:pt>
                <c:pt idx="9">
                  <c:v>"white_6.jpg"</c:v>
                </c:pt>
                <c:pt idx="10">
                  <c:v>"white_7.jpg"</c:v>
                </c:pt>
                <c:pt idx="11">
                  <c:v>"white_8.jpg"</c:v>
                </c:pt>
                <c:pt idx="12">
                  <c:v>"white_9.jpg"</c:v>
                </c:pt>
                <c:pt idx="13">
                  <c:v>"white_10.jpg"</c:v>
                </c:pt>
                <c:pt idx="14">
                  <c:v>"white_11.jpg"</c:v>
                </c:pt>
                <c:pt idx="15">
                  <c:v>"white_12.jpg"</c:v>
                </c:pt>
                <c:pt idx="16">
                  <c:v>"white_13.jpg"</c:v>
                </c:pt>
                <c:pt idx="17">
                  <c:v>"white_14.jpg"</c:v>
                </c:pt>
                <c:pt idx="18">
                  <c:v>"white_15.jpg"</c:v>
                </c:pt>
                <c:pt idx="19">
                  <c:v>"white_16.jpg"</c:v>
                </c:pt>
                <c:pt idx="20">
                  <c:v>"white_17.jpg"</c:v>
                </c:pt>
                <c:pt idx="21">
                  <c:v>"white_18.jpg"</c:v>
                </c:pt>
                <c:pt idx="22">
                  <c:v>"white_19.jpg"</c:v>
                </c:pt>
                <c:pt idx="23">
                  <c:v>"white_20.jpg"</c:v>
                </c:pt>
                <c:pt idx="24">
                  <c:v>"white_21.jpg"</c:v>
                </c:pt>
                <c:pt idx="25">
                  <c:v>"white_22.jpg"</c:v>
                </c:pt>
                <c:pt idx="26">
                  <c:v>"white_23.jpg"</c:v>
                </c:pt>
                <c:pt idx="27">
                  <c:v>"white_24.jpg"</c:v>
                </c:pt>
                <c:pt idx="28">
                  <c:v>"white_25.jpg"</c:v>
                </c:pt>
                <c:pt idx="29">
                  <c:v>"white_26.jpg"</c:v>
                </c:pt>
                <c:pt idx="30">
                  <c:v>"white_27.jpg"</c:v>
                </c:pt>
                <c:pt idx="31">
                  <c:v>"white_28.jpg"</c:v>
                </c:pt>
                <c:pt idx="32">
                  <c:v>"white_29.jpg"</c:v>
                </c:pt>
                <c:pt idx="33">
                  <c:v>"white_30.jpg"</c:v>
                </c:pt>
                <c:pt idx="34">
                  <c:v>"white_31.jpg"</c:v>
                </c:pt>
                <c:pt idx="35">
                  <c:v>"white_32.jpg"</c:v>
                </c:pt>
                <c:pt idx="36">
                  <c:v>"white_33.jpg"</c:v>
                </c:pt>
                <c:pt idx="37">
                  <c:v>"white_34.jpg"</c:v>
                </c:pt>
                <c:pt idx="38">
                  <c:v>"white_35.jpg"</c:v>
                </c:pt>
                <c:pt idx="39">
                  <c:v>"white_36.jpg"</c:v>
                </c:pt>
                <c:pt idx="40">
                  <c:v>"white_37.jpg"</c:v>
                </c:pt>
                <c:pt idx="41">
                  <c:v>"white_38.jpg"</c:v>
                </c:pt>
                <c:pt idx="42">
                  <c:v>"white_39.jpg"</c:v>
                </c:pt>
                <c:pt idx="43">
                  <c:v>"white_40.jpg"</c:v>
                </c:pt>
                <c:pt idx="44">
                  <c:v>"white_41.jpg"</c:v>
                </c:pt>
                <c:pt idx="45">
                  <c:v>"white_42.jpg"</c:v>
                </c:pt>
                <c:pt idx="46">
                  <c:v>"white_col_4.jpg"</c:v>
                </c:pt>
                <c:pt idx="47">
                  <c:v>"white_col_5.jpg"</c:v>
                </c:pt>
                <c:pt idx="48">
                  <c:v>"white_col_6.jpg"</c:v>
                </c:pt>
                <c:pt idx="49">
                  <c:v>"white_col_7.jpg"</c:v>
                </c:pt>
                <c:pt idx="50">
                  <c:v>"white_col_8.jpg"</c:v>
                </c:pt>
                <c:pt idx="51">
                  <c:v>"white_col_9.jpg"</c:v>
                </c:pt>
                <c:pt idx="52">
                  <c:v>"white_col_10.jpg"</c:v>
                </c:pt>
                <c:pt idx="53">
                  <c:v>"white_col_11.jpg"</c:v>
                </c:pt>
                <c:pt idx="54">
                  <c:v>"white_col_12.jpg"</c:v>
                </c:pt>
                <c:pt idx="55">
                  <c:v>"white_col_13.jpg"</c:v>
                </c:pt>
                <c:pt idx="56">
                  <c:v>"white_col_14.jpg"</c:v>
                </c:pt>
                <c:pt idx="57">
                  <c:v>"white_col_15.jpg"</c:v>
                </c:pt>
                <c:pt idx="58">
                  <c:v>"white_col_16.jpg"</c:v>
                </c:pt>
                <c:pt idx="59">
                  <c:v>"white_col_17.jpg"</c:v>
                </c:pt>
                <c:pt idx="60">
                  <c:v>"white_col_18.jpg"</c:v>
                </c:pt>
                <c:pt idx="61">
                  <c:v>"white_col_19.jpg"</c:v>
                </c:pt>
                <c:pt idx="62">
                  <c:v>"white_col_20.jpg"</c:v>
                </c:pt>
              </c:strCache>
            </c:strRef>
          </c:cat>
          <c:val>
            <c:numRef>
              <c:f>Лист1!$D$2:$D$64</c:f>
              <c:numCache>
                <c:formatCode>General</c:formatCode>
                <c:ptCount val="63"/>
                <c:pt idx="0">
                  <c:v>2.0627E-2</c:v>
                </c:pt>
                <c:pt idx="1">
                  <c:v>2.7872999999999998E-2</c:v>
                </c:pt>
                <c:pt idx="2">
                  <c:v>1.4283000000000001E-2</c:v>
                </c:pt>
                <c:pt idx="3">
                  <c:v>4.1590000000000002E-2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6.019E-3</c:v>
                </c:pt>
                <c:pt idx="9">
                  <c:v>7.3700000000000002E-4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6.9560000000000004E-3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6.8500000000000002E-3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6.9849999999999999E-3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7.365E-3</c:v>
                </c:pt>
                <c:pt idx="29">
                  <c:v>2.0010000000000002E-3</c:v>
                </c:pt>
                <c:pt idx="30">
                  <c:v>1.2819999999999999E-3</c:v>
                </c:pt>
                <c:pt idx="31">
                  <c:v>0</c:v>
                </c:pt>
                <c:pt idx="32">
                  <c:v>3.4280000000000001E-3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6.973E-3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6.6530000000000001E-3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6.332E-3</c:v>
                </c:pt>
                <c:pt idx="45">
                  <c:v>8.7699999999999996E-4</c:v>
                </c:pt>
                <c:pt idx="46">
                  <c:v>1.383E-2</c:v>
                </c:pt>
                <c:pt idx="47">
                  <c:v>2.0947E-2</c:v>
                </c:pt>
                <c:pt idx="48">
                  <c:v>1.4022E-2</c:v>
                </c:pt>
                <c:pt idx="49">
                  <c:v>2.0604999999999998E-2</c:v>
                </c:pt>
                <c:pt idx="50">
                  <c:v>1.3565000000000001E-2</c:v>
                </c:pt>
                <c:pt idx="51">
                  <c:v>2.1278999999999999E-2</c:v>
                </c:pt>
                <c:pt idx="52">
                  <c:v>1.383E-2</c:v>
                </c:pt>
                <c:pt idx="53">
                  <c:v>2.0802000000000001E-2</c:v>
                </c:pt>
                <c:pt idx="54">
                  <c:v>1.4956000000000001E-2</c:v>
                </c:pt>
                <c:pt idx="55">
                  <c:v>1.9625E-2</c:v>
                </c:pt>
                <c:pt idx="56">
                  <c:v>1.3968E-2</c:v>
                </c:pt>
                <c:pt idx="57">
                  <c:v>2.1440000000000001E-2</c:v>
                </c:pt>
                <c:pt idx="58">
                  <c:v>1.3749000000000001E-2</c:v>
                </c:pt>
                <c:pt idx="59">
                  <c:v>2.0507999999999998E-2</c:v>
                </c:pt>
                <c:pt idx="60">
                  <c:v>1.2364E-2</c:v>
                </c:pt>
                <c:pt idx="61">
                  <c:v>1.5685000000000001E-2</c:v>
                </c:pt>
                <c:pt idx="62">
                  <c:v>1.5626999999999999E-2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E2-46B3-A0DF-63A1864870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"noisy.jpg"</c:v>
                </c:pt>
                <c:pt idx="2">
                  <c:v>"chb.jpg"</c:v>
                </c:pt>
                <c:pt idx="3">
                  <c:v>"white.jpg"</c:v>
                </c:pt>
                <c:pt idx="4">
                  <c:v>"white_1.jpg"</c:v>
                </c:pt>
                <c:pt idx="5">
                  <c:v>"white_2.jpg"</c:v>
                </c:pt>
                <c:pt idx="6">
                  <c:v>"white_3.jpg"</c:v>
                </c:pt>
                <c:pt idx="7">
                  <c:v>"white_4.jpg"</c:v>
                </c:pt>
                <c:pt idx="8">
                  <c:v>"white_5.jpg"</c:v>
                </c:pt>
                <c:pt idx="9">
                  <c:v>"white_6.jpg"</c:v>
                </c:pt>
                <c:pt idx="10">
                  <c:v>"white_7.jpg"</c:v>
                </c:pt>
                <c:pt idx="11">
                  <c:v>"white_8.jpg"</c:v>
                </c:pt>
                <c:pt idx="12">
                  <c:v>"white_9.jpg"</c:v>
                </c:pt>
                <c:pt idx="13">
                  <c:v>"white_10.jpg"</c:v>
                </c:pt>
                <c:pt idx="14">
                  <c:v>"white_11.jpg"</c:v>
                </c:pt>
                <c:pt idx="15">
                  <c:v>"white_12.jpg"</c:v>
                </c:pt>
                <c:pt idx="16">
                  <c:v>"white_13.jpg"</c:v>
                </c:pt>
                <c:pt idx="17">
                  <c:v>"white_14.jpg"</c:v>
                </c:pt>
                <c:pt idx="18">
                  <c:v>"white_15.jpg"</c:v>
                </c:pt>
                <c:pt idx="19">
                  <c:v>"white_16.jpg"</c:v>
                </c:pt>
                <c:pt idx="20">
                  <c:v>"white_17.jpg"</c:v>
                </c:pt>
                <c:pt idx="21">
                  <c:v>"white_18.jpg"</c:v>
                </c:pt>
                <c:pt idx="22">
                  <c:v>"white_19.jpg"</c:v>
                </c:pt>
                <c:pt idx="23">
                  <c:v>"white_20.jpg"</c:v>
                </c:pt>
                <c:pt idx="24">
                  <c:v>"white_21.jpg"</c:v>
                </c:pt>
                <c:pt idx="25">
                  <c:v>"white_22.jpg"</c:v>
                </c:pt>
                <c:pt idx="26">
                  <c:v>"white_23.jpg"</c:v>
                </c:pt>
                <c:pt idx="27">
                  <c:v>"white_24.jpg"</c:v>
                </c:pt>
                <c:pt idx="28">
                  <c:v>"white_25.jpg"</c:v>
                </c:pt>
                <c:pt idx="29">
                  <c:v>"white_26.jpg"</c:v>
                </c:pt>
                <c:pt idx="30">
                  <c:v>"white_27.jpg"</c:v>
                </c:pt>
                <c:pt idx="31">
                  <c:v>"white_28.jpg"</c:v>
                </c:pt>
                <c:pt idx="32">
                  <c:v>"white_29.jpg"</c:v>
                </c:pt>
                <c:pt idx="33">
                  <c:v>"white_30.jpg"</c:v>
                </c:pt>
                <c:pt idx="34">
                  <c:v>"white_31.jpg"</c:v>
                </c:pt>
                <c:pt idx="35">
                  <c:v>"white_32.jpg"</c:v>
                </c:pt>
                <c:pt idx="36">
                  <c:v>"white_33.jpg"</c:v>
                </c:pt>
                <c:pt idx="37">
                  <c:v>"white_34.jpg"</c:v>
                </c:pt>
                <c:pt idx="38">
                  <c:v>"white_35.jpg"</c:v>
                </c:pt>
                <c:pt idx="39">
                  <c:v>"white_36.jpg"</c:v>
                </c:pt>
                <c:pt idx="40">
                  <c:v>"white_37.jpg"</c:v>
                </c:pt>
                <c:pt idx="41">
                  <c:v>"white_38.jpg"</c:v>
                </c:pt>
                <c:pt idx="42">
                  <c:v>"white_39.jpg"</c:v>
                </c:pt>
                <c:pt idx="43">
                  <c:v>"white_40.jpg"</c:v>
                </c:pt>
                <c:pt idx="44">
                  <c:v>"white_41.jpg"</c:v>
                </c:pt>
                <c:pt idx="45">
                  <c:v>"white_42.jpg"</c:v>
                </c:pt>
                <c:pt idx="46">
                  <c:v>"white_col_4.jpg"</c:v>
                </c:pt>
                <c:pt idx="47">
                  <c:v>"white_col_5.jpg"</c:v>
                </c:pt>
                <c:pt idx="48">
                  <c:v>"white_col_6.jpg"</c:v>
                </c:pt>
                <c:pt idx="49">
                  <c:v>"white_col_7.jpg"</c:v>
                </c:pt>
                <c:pt idx="50">
                  <c:v>"white_col_8.jpg"</c:v>
                </c:pt>
                <c:pt idx="51">
                  <c:v>"white_col_9.jpg"</c:v>
                </c:pt>
                <c:pt idx="52">
                  <c:v>"white_col_10.jpg"</c:v>
                </c:pt>
                <c:pt idx="53">
                  <c:v>"white_col_11.jpg"</c:v>
                </c:pt>
                <c:pt idx="54">
                  <c:v>"white_col_12.jpg"</c:v>
                </c:pt>
                <c:pt idx="55">
                  <c:v>"white_col_13.jpg"</c:v>
                </c:pt>
                <c:pt idx="56">
                  <c:v>"white_col_14.jpg"</c:v>
                </c:pt>
                <c:pt idx="57">
                  <c:v>"white_col_15.jpg"</c:v>
                </c:pt>
                <c:pt idx="58">
                  <c:v>"white_col_16.jpg"</c:v>
                </c:pt>
                <c:pt idx="59">
                  <c:v>"white_col_17.jpg"</c:v>
                </c:pt>
                <c:pt idx="60">
                  <c:v>"white_col_18.jpg"</c:v>
                </c:pt>
                <c:pt idx="61">
                  <c:v>"white_col_19.jpg"</c:v>
                </c:pt>
                <c:pt idx="62">
                  <c:v>"white_col_20.jpg"</c:v>
                </c:pt>
              </c:strCache>
            </c:strRef>
          </c:cat>
          <c:val>
            <c:numRef>
              <c:f>Лист1!$E$2:$E$64</c:f>
              <c:numCache>
                <c:formatCode>General</c:formatCode>
                <c:ptCount val="63"/>
                <c:pt idx="0">
                  <c:v>1.562E-2</c:v>
                </c:pt>
                <c:pt idx="1">
                  <c:v>3.0415000000000001E-2</c:v>
                </c:pt>
                <c:pt idx="2">
                  <c:v>3.0929999999999998E-3</c:v>
                </c:pt>
                <c:pt idx="3">
                  <c:v>3.1322000000000003E-2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1.5615E-2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1.5640999999999999E-2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1.5618E-2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1.6723999999999999E-2</c:v>
                </c:pt>
                <c:pt idx="47">
                  <c:v>0</c:v>
                </c:pt>
                <c:pt idx="48">
                  <c:v>1.5696000000000002E-2</c:v>
                </c:pt>
                <c:pt idx="49">
                  <c:v>1.5622E-2</c:v>
                </c:pt>
                <c:pt idx="50">
                  <c:v>1.5624000000000001E-2</c:v>
                </c:pt>
                <c:pt idx="51">
                  <c:v>1.5623E-2</c:v>
                </c:pt>
                <c:pt idx="52">
                  <c:v>1.5633999999999999E-2</c:v>
                </c:pt>
                <c:pt idx="53">
                  <c:v>1.562E-2</c:v>
                </c:pt>
                <c:pt idx="54">
                  <c:v>0</c:v>
                </c:pt>
                <c:pt idx="55">
                  <c:v>1.5630999999999999E-2</c:v>
                </c:pt>
                <c:pt idx="56">
                  <c:v>1.5615E-2</c:v>
                </c:pt>
                <c:pt idx="57">
                  <c:v>1.5630000000000002E-2</c:v>
                </c:pt>
                <c:pt idx="58">
                  <c:v>1.5620999999999999E-2</c:v>
                </c:pt>
                <c:pt idx="59">
                  <c:v>1.5624000000000001E-2</c:v>
                </c:pt>
                <c:pt idx="60">
                  <c:v>1.5632E-2</c:v>
                </c:pt>
                <c:pt idx="61">
                  <c:v>0</c:v>
                </c:pt>
                <c:pt idx="62">
                  <c:v>1.5633999999999999E-2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E2-46B3-A0DF-63A186487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6939199"/>
        <c:axId val="1346933791"/>
      </c:lineChart>
      <c:catAx>
        <c:axId val="134693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933791"/>
        <c:crosses val="autoZero"/>
        <c:auto val="1"/>
        <c:lblAlgn val="ctr"/>
        <c:lblOffset val="100"/>
        <c:noMultiLvlLbl val="0"/>
      </c:catAx>
      <c:valAx>
        <c:axId val="1346933791"/>
        <c:scaling>
          <c:orientation val="minMax"/>
          <c:max val="4.5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939199"/>
        <c:crosses val="autoZero"/>
        <c:crossBetween val="between"/>
        <c:majorUnit val="5.000000000000001E-3"/>
        <c:minorUnit val="5.0000000000000012E-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"white_22.jpg"</c:v>
                </c:pt>
                <c:pt idx="1">
                  <c:v>"white_23.jpg"</c:v>
                </c:pt>
                <c:pt idx="2">
                  <c:v>"white_24.jpg"</c:v>
                </c:pt>
                <c:pt idx="3">
                  <c:v>"white_25.jpg"</c:v>
                </c:pt>
                <c:pt idx="4">
                  <c:v>"white_26.jpg"</c:v>
                </c:pt>
                <c:pt idx="5">
                  <c:v>"white_27.jpg"</c:v>
                </c:pt>
                <c:pt idx="6">
                  <c:v>"white_28.jpg"</c:v>
                </c:pt>
                <c:pt idx="7">
                  <c:v>"white_29.jpg"</c:v>
                </c:pt>
                <c:pt idx="8">
                  <c:v>"white_30.jpg"</c:v>
                </c:pt>
                <c:pt idx="9">
                  <c:v>"white_31.jpg"</c:v>
                </c:pt>
                <c:pt idx="10">
                  <c:v>"white_32.jpg"</c:v>
                </c:pt>
                <c:pt idx="11">
                  <c:v>"white_33.jpg"</c:v>
                </c:pt>
                <c:pt idx="12">
                  <c:v>"white_34.jpg"</c:v>
                </c:pt>
                <c:pt idx="13">
                  <c:v>"white_35.jpg"</c:v>
                </c:pt>
                <c:pt idx="14">
                  <c:v>"white_36.jpg"</c:v>
                </c:pt>
                <c:pt idx="15">
                  <c:v>"white_37.jpg"</c:v>
                </c:pt>
                <c:pt idx="16">
                  <c:v>"white_38.jpg"</c:v>
                </c:pt>
                <c:pt idx="17">
                  <c:v>"white_39.jpg"</c:v>
                </c:pt>
                <c:pt idx="18">
                  <c:v>"white_40.jpg"</c:v>
                </c:pt>
                <c:pt idx="19">
                  <c:v>"white_41.jpg"</c:v>
                </c:pt>
                <c:pt idx="20">
                  <c:v>"white_42.jpg"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31-44E9-92CA-E770ACE86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987807"/>
        <c:axId val="1041982815"/>
      </c:lineChart>
      <c:catAx>
        <c:axId val="104198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1982815"/>
        <c:crosses val="autoZero"/>
        <c:auto val="1"/>
        <c:lblAlgn val="ctr"/>
        <c:lblOffset val="100"/>
        <c:noMultiLvlLbl val="0"/>
      </c:catAx>
      <c:valAx>
        <c:axId val="1041982815"/>
        <c:scaling>
          <c:orientation val="minMax"/>
          <c:max val="1.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1987807"/>
        <c:crosses val="autoZero"/>
        <c:crossBetween val="between"/>
        <c:majorUnit val="0.3000000000000000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"white_22.jpg"</c:v>
                </c:pt>
                <c:pt idx="1">
                  <c:v>"white_23.jpg"</c:v>
                </c:pt>
                <c:pt idx="2">
                  <c:v>"white_24.jpg"</c:v>
                </c:pt>
                <c:pt idx="3">
                  <c:v>"white_25.jpg"</c:v>
                </c:pt>
                <c:pt idx="4">
                  <c:v>"white_26.jpg"</c:v>
                </c:pt>
                <c:pt idx="5">
                  <c:v>"white_27.jpg"</c:v>
                </c:pt>
                <c:pt idx="6">
                  <c:v>"white_28.jpg"</c:v>
                </c:pt>
                <c:pt idx="7">
                  <c:v>"white_29.jpg"</c:v>
                </c:pt>
                <c:pt idx="8">
                  <c:v>"white_30.jpg"</c:v>
                </c:pt>
                <c:pt idx="9">
                  <c:v>"white_31.jpg"</c:v>
                </c:pt>
                <c:pt idx="10">
                  <c:v>"white_32.jpg"</c:v>
                </c:pt>
                <c:pt idx="11">
                  <c:v>"white_33.jpg"</c:v>
                </c:pt>
                <c:pt idx="12">
                  <c:v>"white_34.jpg"</c:v>
                </c:pt>
                <c:pt idx="13">
                  <c:v>"white_35.jpg"</c:v>
                </c:pt>
                <c:pt idx="14">
                  <c:v>"white_36.jpg"</c:v>
                </c:pt>
                <c:pt idx="15">
                  <c:v>"white_37.jpg"</c:v>
                </c:pt>
                <c:pt idx="16">
                  <c:v>"white_38.jpg"</c:v>
                </c:pt>
                <c:pt idx="17">
                  <c:v>"white_39.jpg"</c:v>
                </c:pt>
                <c:pt idx="18">
                  <c:v>"white_40.jpg"</c:v>
                </c:pt>
                <c:pt idx="19">
                  <c:v>"white_41.jpg"</c:v>
                </c:pt>
                <c:pt idx="20">
                  <c:v>"white_42.jpg"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A7-4667-A6C7-C620D2C58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987807"/>
        <c:axId val="1041982815"/>
      </c:lineChart>
      <c:catAx>
        <c:axId val="104198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1982815"/>
        <c:crosses val="autoZero"/>
        <c:auto val="1"/>
        <c:lblAlgn val="ctr"/>
        <c:lblOffset val="100"/>
        <c:noMultiLvlLbl val="0"/>
      </c:catAx>
      <c:valAx>
        <c:axId val="1041982815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198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"white_col_4.jpg"</c:v>
                </c:pt>
                <c:pt idx="1">
                  <c:v>"white_col_5.jpg"</c:v>
                </c:pt>
                <c:pt idx="2">
                  <c:v>"white_col_6.jpg"</c:v>
                </c:pt>
                <c:pt idx="3">
                  <c:v>"white_col_7.jpg"</c:v>
                </c:pt>
                <c:pt idx="4">
                  <c:v>"white_col_8.jpg"</c:v>
                </c:pt>
                <c:pt idx="5">
                  <c:v>"white_col_9.jpg"</c:v>
                </c:pt>
                <c:pt idx="6">
                  <c:v>"white_col_10.jpg"</c:v>
                </c:pt>
                <c:pt idx="7">
                  <c:v>"white_col_11.jpg"</c:v>
                </c:pt>
                <c:pt idx="8">
                  <c:v>"white_col_12.jpg"</c:v>
                </c:pt>
                <c:pt idx="9">
                  <c:v>"white_col_13.jpg"</c:v>
                </c:pt>
                <c:pt idx="10">
                  <c:v>"white_col_14.jpg"</c:v>
                </c:pt>
                <c:pt idx="11">
                  <c:v>"white_col_15.jpg"</c:v>
                </c:pt>
                <c:pt idx="12">
                  <c:v>"white_col_16.jpg"</c:v>
                </c:pt>
                <c:pt idx="13">
                  <c:v>"white_col_17.jpg"</c:v>
                </c:pt>
                <c:pt idx="14">
                  <c:v>"white_col_18.jpg"</c:v>
                </c:pt>
                <c:pt idx="15">
                  <c:v>"white_col_19.jpg"</c:v>
                </c:pt>
                <c:pt idx="16">
                  <c:v>"white_col_20.jpg"</c:v>
                </c:pt>
                <c:pt idx="17">
                  <c:v>"white_39.jpg"</c:v>
                </c:pt>
                <c:pt idx="18">
                  <c:v>"white_40.jpg"</c:v>
                </c:pt>
                <c:pt idx="19">
                  <c:v>"white_41.jpg"</c:v>
                </c:pt>
                <c:pt idx="20">
                  <c:v>"white_42.jpg"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0.10526315789473684</c:v>
                </c:pt>
                <c:pt idx="1">
                  <c:v>5.2631578947368418E-2</c:v>
                </c:pt>
                <c:pt idx="2">
                  <c:v>5.2631578947368418E-2</c:v>
                </c:pt>
                <c:pt idx="3">
                  <c:v>0.10526315789473684</c:v>
                </c:pt>
                <c:pt idx="4">
                  <c:v>5.2631578947368418E-2</c:v>
                </c:pt>
                <c:pt idx="5">
                  <c:v>0.10526315789473684</c:v>
                </c:pt>
                <c:pt idx="6">
                  <c:v>0.10526315789473684</c:v>
                </c:pt>
                <c:pt idx="7">
                  <c:v>0</c:v>
                </c:pt>
                <c:pt idx="8">
                  <c:v>5.2631578947368418E-2</c:v>
                </c:pt>
                <c:pt idx="9">
                  <c:v>0.10526315789473684</c:v>
                </c:pt>
                <c:pt idx="10">
                  <c:v>0.22222222222222221</c:v>
                </c:pt>
                <c:pt idx="11">
                  <c:v>0.26315789473684209</c:v>
                </c:pt>
                <c:pt idx="12">
                  <c:v>0.26315789473684209</c:v>
                </c:pt>
                <c:pt idx="13">
                  <c:v>0.21052631578947367</c:v>
                </c:pt>
                <c:pt idx="14">
                  <c:v>0.21052631578947367</c:v>
                </c:pt>
                <c:pt idx="15">
                  <c:v>0.26315789473684209</c:v>
                </c:pt>
                <c:pt idx="16">
                  <c:v>0.31578947368421051</c:v>
                </c:pt>
                <c:pt idx="17">
                  <c:v>0.15</c:v>
                </c:pt>
                <c:pt idx="18">
                  <c:v>0.10526315789473684</c:v>
                </c:pt>
                <c:pt idx="19">
                  <c:v>5.2631578947368418E-2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6E-40DC-97CD-878FD25F7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987807"/>
        <c:axId val="1041982815"/>
      </c:lineChart>
      <c:catAx>
        <c:axId val="104198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1982815"/>
        <c:crosses val="autoZero"/>
        <c:auto val="1"/>
        <c:lblAlgn val="ctr"/>
        <c:lblOffset val="100"/>
        <c:noMultiLvlLbl val="0"/>
      </c:catAx>
      <c:valAx>
        <c:axId val="104198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198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"white_col_4.jpg"</c:v>
                </c:pt>
                <c:pt idx="1">
                  <c:v>"white_col_5.jpg"</c:v>
                </c:pt>
                <c:pt idx="2">
                  <c:v>"white_col_6.jpg"</c:v>
                </c:pt>
                <c:pt idx="3">
                  <c:v>"white_col_7.jpg"</c:v>
                </c:pt>
                <c:pt idx="4">
                  <c:v>"white_col_8.jpg"</c:v>
                </c:pt>
                <c:pt idx="5">
                  <c:v>"white_col_9.jpg"</c:v>
                </c:pt>
                <c:pt idx="6">
                  <c:v>"white_col_10.jpg"</c:v>
                </c:pt>
                <c:pt idx="7">
                  <c:v>"white_col_11.jpg"</c:v>
                </c:pt>
                <c:pt idx="8">
                  <c:v>"white_col_12.jpg"</c:v>
                </c:pt>
                <c:pt idx="9">
                  <c:v>"white_col_13.jpg"</c:v>
                </c:pt>
                <c:pt idx="10">
                  <c:v>"white_col_14.jpg"</c:v>
                </c:pt>
                <c:pt idx="11">
                  <c:v>"white_col_15.jpg"</c:v>
                </c:pt>
                <c:pt idx="12">
                  <c:v>"white_col_16.jpg"</c:v>
                </c:pt>
                <c:pt idx="13">
                  <c:v>"white_col_17.jpg"</c:v>
                </c:pt>
                <c:pt idx="14">
                  <c:v>"white_col_18.jpg"</c:v>
                </c:pt>
                <c:pt idx="15">
                  <c:v>"white_col_19.jpg"</c:v>
                </c:pt>
                <c:pt idx="16">
                  <c:v>"white_col_20.jpg"</c:v>
                </c:pt>
                <c:pt idx="17">
                  <c:v>"white_39.jpg"</c:v>
                </c:pt>
                <c:pt idx="18">
                  <c:v>"white_40.jpg"</c:v>
                </c:pt>
                <c:pt idx="19">
                  <c:v>"white_41.jpg"</c:v>
                </c:pt>
                <c:pt idx="20">
                  <c:v>"white_42.jpg"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7.792207792207792E-2</c:v>
                </c:pt>
                <c:pt idx="1">
                  <c:v>0.1038961038961039</c:v>
                </c:pt>
                <c:pt idx="2">
                  <c:v>0.1038961038961039</c:v>
                </c:pt>
                <c:pt idx="3">
                  <c:v>7.792207792207792E-2</c:v>
                </c:pt>
                <c:pt idx="4">
                  <c:v>0.1038961038961039</c:v>
                </c:pt>
                <c:pt idx="5">
                  <c:v>0.11688311688311688</c:v>
                </c:pt>
                <c:pt idx="6">
                  <c:v>9.0909090909090912E-2</c:v>
                </c:pt>
                <c:pt idx="7">
                  <c:v>0</c:v>
                </c:pt>
                <c:pt idx="8">
                  <c:v>0.15584415584415584</c:v>
                </c:pt>
                <c:pt idx="9">
                  <c:v>0.27272727272727271</c:v>
                </c:pt>
                <c:pt idx="10">
                  <c:v>0.41558441558441561</c:v>
                </c:pt>
                <c:pt idx="11">
                  <c:v>0.51948051948051943</c:v>
                </c:pt>
                <c:pt idx="12">
                  <c:v>0.64935064935064934</c:v>
                </c:pt>
                <c:pt idx="13">
                  <c:v>0.64935064935064934</c:v>
                </c:pt>
                <c:pt idx="14">
                  <c:v>0.70129870129870131</c:v>
                </c:pt>
                <c:pt idx="15">
                  <c:v>0.67532467532467533</c:v>
                </c:pt>
                <c:pt idx="16">
                  <c:v>0.7142857142857143</c:v>
                </c:pt>
                <c:pt idx="17">
                  <c:v>0.15</c:v>
                </c:pt>
                <c:pt idx="18">
                  <c:v>0.10526315789473684</c:v>
                </c:pt>
                <c:pt idx="19">
                  <c:v>5.2631578947368418E-2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76-4C9B-879A-210EE49D1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987807"/>
        <c:axId val="1041982815"/>
      </c:lineChart>
      <c:catAx>
        <c:axId val="104198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1982815"/>
        <c:crosses val="autoZero"/>
        <c:auto val="1"/>
        <c:lblAlgn val="ctr"/>
        <c:lblOffset val="100"/>
        <c:noMultiLvlLbl val="0"/>
      </c:catAx>
      <c:valAx>
        <c:axId val="104198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198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"white_col_4.jpg"</c:v>
                </c:pt>
                <c:pt idx="1">
                  <c:v>"white_col_5.jpg"</c:v>
                </c:pt>
                <c:pt idx="2">
                  <c:v>"white_col_6.jpg"</c:v>
                </c:pt>
                <c:pt idx="3">
                  <c:v>"white_col_7.jpg"</c:v>
                </c:pt>
                <c:pt idx="4">
                  <c:v>"white_col_8.jpg"</c:v>
                </c:pt>
                <c:pt idx="5">
                  <c:v>"white_col_9.jpg"</c:v>
                </c:pt>
                <c:pt idx="6">
                  <c:v>"white_col_10.jpg"</c:v>
                </c:pt>
                <c:pt idx="7">
                  <c:v>"white_col_11.jpg"</c:v>
                </c:pt>
                <c:pt idx="8">
                  <c:v>"white_col_12.jpg"</c:v>
                </c:pt>
                <c:pt idx="9">
                  <c:v>"white_col_13.jpg"</c:v>
                </c:pt>
                <c:pt idx="10">
                  <c:v>"white_col_14.jpg"</c:v>
                </c:pt>
                <c:pt idx="11">
                  <c:v>"white_col_15.jpg"</c:v>
                </c:pt>
                <c:pt idx="12">
                  <c:v>"white_col_16.jpg"</c:v>
                </c:pt>
                <c:pt idx="13">
                  <c:v>"white_col_17.jpg"</c:v>
                </c:pt>
                <c:pt idx="14">
                  <c:v>"white_col_18.jpg"</c:v>
                </c:pt>
                <c:pt idx="15">
                  <c:v>"white_col_19.jpg"</c:v>
                </c:pt>
                <c:pt idx="16">
                  <c:v>"white_col_20.jpg"</c:v>
                </c:pt>
                <c:pt idx="17">
                  <c:v>"white_39.jpg"</c:v>
                </c:pt>
                <c:pt idx="18">
                  <c:v>"white_40.jpg"</c:v>
                </c:pt>
                <c:pt idx="19">
                  <c:v>"white_41.jpg"</c:v>
                </c:pt>
                <c:pt idx="20">
                  <c:v>"white_42.jpg"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1.65</c:v>
                </c:pt>
                <c:pt idx="10">
                  <c:v>1.55</c:v>
                </c:pt>
                <c:pt idx="11">
                  <c:v>1.45</c:v>
                </c:pt>
                <c:pt idx="12">
                  <c:v>1.3</c:v>
                </c:pt>
                <c:pt idx="13">
                  <c:v>1.3</c:v>
                </c:pt>
                <c:pt idx="14">
                  <c:v>1.3</c:v>
                </c:pt>
                <c:pt idx="15">
                  <c:v>1.3</c:v>
                </c:pt>
                <c:pt idx="16">
                  <c:v>1.3</c:v>
                </c:pt>
                <c:pt idx="17">
                  <c:v>0.15</c:v>
                </c:pt>
                <c:pt idx="18">
                  <c:v>0.10526315789473684</c:v>
                </c:pt>
                <c:pt idx="19">
                  <c:v>5.2631578947368418E-2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91-4683-9E24-043097AE6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987807"/>
        <c:axId val="1041982815"/>
      </c:lineChart>
      <c:catAx>
        <c:axId val="104198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1982815"/>
        <c:crosses val="autoZero"/>
        <c:auto val="1"/>
        <c:lblAlgn val="ctr"/>
        <c:lblOffset val="100"/>
        <c:noMultiLvlLbl val="0"/>
      </c:catAx>
      <c:valAx>
        <c:axId val="104198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198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"white_col_4.jpg"</c:v>
                </c:pt>
                <c:pt idx="1">
                  <c:v>"white_col_5.jpg"</c:v>
                </c:pt>
                <c:pt idx="2">
                  <c:v>"white_col_6.jpg"</c:v>
                </c:pt>
                <c:pt idx="3">
                  <c:v>"white_col_7.jpg"</c:v>
                </c:pt>
                <c:pt idx="4">
                  <c:v>"white_col_8.jpg"</c:v>
                </c:pt>
                <c:pt idx="5">
                  <c:v>"white_col_9.jpg"</c:v>
                </c:pt>
                <c:pt idx="6">
                  <c:v>"white_col_10.jpg"</c:v>
                </c:pt>
                <c:pt idx="7">
                  <c:v>"white_col_11.jpg"</c:v>
                </c:pt>
                <c:pt idx="8">
                  <c:v>"white_col_12.jpg"</c:v>
                </c:pt>
                <c:pt idx="9">
                  <c:v>"white_col_13.jpg"</c:v>
                </c:pt>
                <c:pt idx="10">
                  <c:v>"white_col_14.jpg"</c:v>
                </c:pt>
                <c:pt idx="11">
                  <c:v>"white_col_15.jpg"</c:v>
                </c:pt>
                <c:pt idx="12">
                  <c:v>"white_col_16.jpg"</c:v>
                </c:pt>
                <c:pt idx="13">
                  <c:v>"white_col_17.jpg"</c:v>
                </c:pt>
                <c:pt idx="14">
                  <c:v>"white_col_18.jpg"</c:v>
                </c:pt>
                <c:pt idx="15">
                  <c:v>"white_col_19.jpg"</c:v>
                </c:pt>
                <c:pt idx="16">
                  <c:v>"white_col_20.jpg"</c:v>
                </c:pt>
                <c:pt idx="17">
                  <c:v>"white_39.jpg"</c:v>
                </c:pt>
                <c:pt idx="18">
                  <c:v>"white_40.jpg"</c:v>
                </c:pt>
                <c:pt idx="19">
                  <c:v>"white_41.jpg"</c:v>
                </c:pt>
                <c:pt idx="20">
                  <c:v>"white_42.jpg"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1.85</c:v>
                </c:pt>
                <c:pt idx="1">
                  <c:v>0</c:v>
                </c:pt>
                <c:pt idx="2">
                  <c:v>1.85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0.3</c:v>
                </c:pt>
                <c:pt idx="9">
                  <c:v>1.3</c:v>
                </c:pt>
                <c:pt idx="10">
                  <c:v>1.1499999999999999</c:v>
                </c:pt>
                <c:pt idx="11">
                  <c:v>1.1000000000000001</c:v>
                </c:pt>
                <c:pt idx="12">
                  <c:v>1.1000000000000001</c:v>
                </c:pt>
                <c:pt idx="13">
                  <c:v>1.4</c:v>
                </c:pt>
                <c:pt idx="14">
                  <c:v>1.5</c:v>
                </c:pt>
                <c:pt idx="15">
                  <c:v>1.5</c:v>
                </c:pt>
                <c:pt idx="16">
                  <c:v>1.3</c:v>
                </c:pt>
                <c:pt idx="17">
                  <c:v>0.15</c:v>
                </c:pt>
                <c:pt idx="18">
                  <c:v>0.10526315789473684</c:v>
                </c:pt>
                <c:pt idx="19">
                  <c:v>5.2631578947368418E-2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3E-4EA7-B1E0-3CA2338A9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987807"/>
        <c:axId val="1041982815"/>
      </c:lineChart>
      <c:catAx>
        <c:axId val="104198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1982815"/>
        <c:crosses val="autoZero"/>
        <c:auto val="1"/>
        <c:lblAlgn val="ctr"/>
        <c:lblOffset val="100"/>
        <c:noMultiLvlLbl val="0"/>
      </c:catAx>
      <c:valAx>
        <c:axId val="104198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198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"red_1.jpg"</c:v>
                </c:pt>
                <c:pt idx="1">
                  <c:v>"red_2.jpg"</c:v>
                </c:pt>
                <c:pt idx="2">
                  <c:v>"red_3.jpg"</c:v>
                </c:pt>
                <c:pt idx="3">
                  <c:v>"red_4.jpg"</c:v>
                </c:pt>
                <c:pt idx="4">
                  <c:v>"red_5.jpg"</c:v>
                </c:pt>
                <c:pt idx="5">
                  <c:v>"red_6.jpg"</c:v>
                </c:pt>
                <c:pt idx="6">
                  <c:v>"red_7.jpg"</c:v>
                </c:pt>
                <c:pt idx="7">
                  <c:v>"red_8.jpg"</c:v>
                </c:pt>
                <c:pt idx="8">
                  <c:v>"red_9.jpg"</c:v>
                </c:pt>
                <c:pt idx="9">
                  <c:v>"red_10.jpg"</c:v>
                </c:pt>
                <c:pt idx="10">
                  <c:v>"red_11.jpg"</c:v>
                </c:pt>
                <c:pt idx="11">
                  <c:v>"red_12.jpg"</c:v>
                </c:pt>
                <c:pt idx="12">
                  <c:v>"red_13.jpg"</c:v>
                </c:pt>
                <c:pt idx="13">
                  <c:v>"red_14.jpg"</c:v>
                </c:pt>
                <c:pt idx="14">
                  <c:v>"red_15.jpg"</c:v>
                </c:pt>
                <c:pt idx="15">
                  <c:v>"red_16.jpg"</c:v>
                </c:pt>
                <c:pt idx="16">
                  <c:v>"red_17.jpg"</c:v>
                </c:pt>
                <c:pt idx="17">
                  <c:v>"red_18.jpg"</c:v>
                </c:pt>
                <c:pt idx="18">
                  <c:v>"red_19.jpg"</c:v>
                </c:pt>
                <c:pt idx="19">
                  <c:v>"red_20.jpg"</c:v>
                </c:pt>
                <c:pt idx="20">
                  <c:v>"red_21.jpg"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0.47368421052631576</c:v>
                </c:pt>
                <c:pt idx="1">
                  <c:v>0.47368421052631576</c:v>
                </c:pt>
                <c:pt idx="2">
                  <c:v>0.52631578947368418</c:v>
                </c:pt>
                <c:pt idx="3">
                  <c:v>0.47368421052631576</c:v>
                </c:pt>
                <c:pt idx="4">
                  <c:v>0.78947368421052633</c:v>
                </c:pt>
                <c:pt idx="5">
                  <c:v>0.52631578947368418</c:v>
                </c:pt>
                <c:pt idx="6">
                  <c:v>0.52631578947368418</c:v>
                </c:pt>
                <c:pt idx="7">
                  <c:v>0.57894736842105265</c:v>
                </c:pt>
                <c:pt idx="8">
                  <c:v>0.78947368421052633</c:v>
                </c:pt>
                <c:pt idx="9">
                  <c:v>0.89473684210526316</c:v>
                </c:pt>
                <c:pt idx="10">
                  <c:v>0.68421052631578949</c:v>
                </c:pt>
                <c:pt idx="11">
                  <c:v>0.63157894736842102</c:v>
                </c:pt>
                <c:pt idx="12">
                  <c:v>0.57894736842105265</c:v>
                </c:pt>
                <c:pt idx="13">
                  <c:v>0.52631578947368418</c:v>
                </c:pt>
                <c:pt idx="14">
                  <c:v>0.47368421052631576</c:v>
                </c:pt>
                <c:pt idx="15">
                  <c:v>0.47368421052631576</c:v>
                </c:pt>
                <c:pt idx="16">
                  <c:v>0.63157894736842102</c:v>
                </c:pt>
                <c:pt idx="17">
                  <c:v>0.52631578947368418</c:v>
                </c:pt>
                <c:pt idx="18">
                  <c:v>0.52631578947368418</c:v>
                </c:pt>
                <c:pt idx="19">
                  <c:v>0.78947368421052633</c:v>
                </c:pt>
                <c:pt idx="20">
                  <c:v>0.52631578947368418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7F-47EC-AA17-078BD10A3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153151"/>
        <c:axId val="1047161471"/>
      </c:lineChart>
      <c:catAx>
        <c:axId val="1047153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7161471"/>
        <c:crosses val="autoZero"/>
        <c:auto val="1"/>
        <c:lblAlgn val="ctr"/>
        <c:lblOffset val="100"/>
        <c:noMultiLvlLbl val="0"/>
      </c:catAx>
      <c:valAx>
        <c:axId val="1047161471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715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"red_1.jpg"</c:v>
                </c:pt>
                <c:pt idx="1">
                  <c:v>"red_2.jpg"</c:v>
                </c:pt>
                <c:pt idx="2">
                  <c:v>"red_3.jpg"</c:v>
                </c:pt>
                <c:pt idx="3">
                  <c:v>"red_4.jpg"</c:v>
                </c:pt>
                <c:pt idx="4">
                  <c:v>"red_5.jpg"</c:v>
                </c:pt>
                <c:pt idx="5">
                  <c:v>"red_6.jpg"</c:v>
                </c:pt>
                <c:pt idx="6">
                  <c:v>"red_7.jpg"</c:v>
                </c:pt>
                <c:pt idx="7">
                  <c:v>"red_8.jpg"</c:v>
                </c:pt>
                <c:pt idx="8">
                  <c:v>"red_9.jpg"</c:v>
                </c:pt>
                <c:pt idx="9">
                  <c:v>"red_10.jpg"</c:v>
                </c:pt>
                <c:pt idx="10">
                  <c:v>"red_11.jpg"</c:v>
                </c:pt>
                <c:pt idx="11">
                  <c:v>"red_12.jpg"</c:v>
                </c:pt>
                <c:pt idx="12">
                  <c:v>"red_13.jpg"</c:v>
                </c:pt>
                <c:pt idx="13">
                  <c:v>"red_14.jpg"</c:v>
                </c:pt>
                <c:pt idx="14">
                  <c:v>"red_15.jpg"</c:v>
                </c:pt>
                <c:pt idx="15">
                  <c:v>"red_16.jpg"</c:v>
                </c:pt>
                <c:pt idx="16">
                  <c:v>"red_17.jpg"</c:v>
                </c:pt>
                <c:pt idx="17">
                  <c:v>"red_18.jpg"</c:v>
                </c:pt>
                <c:pt idx="18">
                  <c:v>"red_19.jpg"</c:v>
                </c:pt>
                <c:pt idx="19">
                  <c:v>"red_20.jpg"</c:v>
                </c:pt>
                <c:pt idx="20">
                  <c:v>"red_21.jpg"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0.46753246753246752</c:v>
                </c:pt>
                <c:pt idx="1">
                  <c:v>0.25974025974025972</c:v>
                </c:pt>
                <c:pt idx="2">
                  <c:v>0.20779220779220781</c:v>
                </c:pt>
                <c:pt idx="3">
                  <c:v>0.41558441558441561</c:v>
                </c:pt>
                <c:pt idx="4">
                  <c:v>0.22077922077922077</c:v>
                </c:pt>
                <c:pt idx="5">
                  <c:v>0.20779220779220781</c:v>
                </c:pt>
                <c:pt idx="6">
                  <c:v>0.25974025974025972</c:v>
                </c:pt>
                <c:pt idx="7">
                  <c:v>0.29870129870129869</c:v>
                </c:pt>
                <c:pt idx="8">
                  <c:v>0.32467532467532467</c:v>
                </c:pt>
                <c:pt idx="9">
                  <c:v>0.2857142857142857</c:v>
                </c:pt>
                <c:pt idx="10">
                  <c:v>0.24675324675324675</c:v>
                </c:pt>
                <c:pt idx="11">
                  <c:v>0.22077922077922077</c:v>
                </c:pt>
                <c:pt idx="12">
                  <c:v>0.24675324675324675</c:v>
                </c:pt>
                <c:pt idx="13">
                  <c:v>0.29870129870129869</c:v>
                </c:pt>
                <c:pt idx="14">
                  <c:v>0.29870129870129869</c:v>
                </c:pt>
                <c:pt idx="15">
                  <c:v>0.41558441558441561</c:v>
                </c:pt>
                <c:pt idx="16">
                  <c:v>0.18181818181818182</c:v>
                </c:pt>
                <c:pt idx="17">
                  <c:v>0.25974025974025972</c:v>
                </c:pt>
                <c:pt idx="18">
                  <c:v>0.36363636363636365</c:v>
                </c:pt>
                <c:pt idx="19">
                  <c:v>0.2857142857142857</c:v>
                </c:pt>
                <c:pt idx="20">
                  <c:v>0.27272727272727271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C-42FF-8383-B31D0AACA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153151"/>
        <c:axId val="1047161471"/>
      </c:lineChart>
      <c:catAx>
        <c:axId val="1047153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7161471"/>
        <c:crosses val="autoZero"/>
        <c:auto val="1"/>
        <c:lblAlgn val="ctr"/>
        <c:lblOffset val="100"/>
        <c:noMultiLvlLbl val="0"/>
      </c:catAx>
      <c:valAx>
        <c:axId val="1047161471"/>
        <c:scaling>
          <c:orientation val="minMax"/>
          <c:max val="0.8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715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"red_1.jpg"</c:v>
                </c:pt>
                <c:pt idx="1">
                  <c:v>"red_2.jpg"</c:v>
                </c:pt>
                <c:pt idx="2">
                  <c:v>"red_3.jpg"</c:v>
                </c:pt>
                <c:pt idx="3">
                  <c:v>"red_4.jpg"</c:v>
                </c:pt>
                <c:pt idx="4">
                  <c:v>"red_5.jpg"</c:v>
                </c:pt>
                <c:pt idx="5">
                  <c:v>"red_6.jpg"</c:v>
                </c:pt>
                <c:pt idx="6">
                  <c:v>"red_7.jpg"</c:v>
                </c:pt>
                <c:pt idx="7">
                  <c:v>"red_8.jpg"</c:v>
                </c:pt>
                <c:pt idx="8">
                  <c:v>"red_9.jpg"</c:v>
                </c:pt>
                <c:pt idx="9">
                  <c:v>"red_10.jpg"</c:v>
                </c:pt>
                <c:pt idx="10">
                  <c:v>"red_11.jpg"</c:v>
                </c:pt>
                <c:pt idx="11">
                  <c:v>"red_12.jpg"</c:v>
                </c:pt>
                <c:pt idx="12">
                  <c:v>"red_13.jpg"</c:v>
                </c:pt>
                <c:pt idx="13">
                  <c:v>"red_14.jpg"</c:v>
                </c:pt>
                <c:pt idx="14">
                  <c:v>"red_15.jpg"</c:v>
                </c:pt>
                <c:pt idx="15">
                  <c:v>"red_16.jpg"</c:v>
                </c:pt>
                <c:pt idx="16">
                  <c:v>"red_17.jpg"</c:v>
                </c:pt>
                <c:pt idx="17">
                  <c:v>"red_18.jpg"</c:v>
                </c:pt>
                <c:pt idx="18">
                  <c:v>"red_19.jpg"</c:v>
                </c:pt>
                <c:pt idx="19">
                  <c:v>"red_20.jpg"</c:v>
                </c:pt>
                <c:pt idx="20">
                  <c:v>"red_21.jpg"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F9-4217-B343-052522959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153151"/>
        <c:axId val="1047161471"/>
      </c:lineChart>
      <c:catAx>
        <c:axId val="1047153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7161471"/>
        <c:crosses val="autoZero"/>
        <c:auto val="1"/>
        <c:lblAlgn val="ctr"/>
        <c:lblOffset val="100"/>
        <c:noMultiLvlLbl val="0"/>
      </c:catAx>
      <c:valAx>
        <c:axId val="1047161471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7153151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"red_1.jpg"</c:v>
                </c:pt>
                <c:pt idx="1">
                  <c:v>"red_2.jpg"</c:v>
                </c:pt>
                <c:pt idx="2">
                  <c:v>"red_3.jpg"</c:v>
                </c:pt>
                <c:pt idx="3">
                  <c:v>"red_4.jpg"</c:v>
                </c:pt>
                <c:pt idx="4">
                  <c:v>"red_5.jpg"</c:v>
                </c:pt>
                <c:pt idx="5">
                  <c:v>"red_6.jpg"</c:v>
                </c:pt>
                <c:pt idx="6">
                  <c:v>"red_7.jpg"</c:v>
                </c:pt>
                <c:pt idx="7">
                  <c:v>"red_8.jpg"</c:v>
                </c:pt>
                <c:pt idx="8">
                  <c:v>"red_9.jpg"</c:v>
                </c:pt>
                <c:pt idx="9">
                  <c:v>"red_10.jpg"</c:v>
                </c:pt>
                <c:pt idx="10">
                  <c:v>"red_11.jpg"</c:v>
                </c:pt>
                <c:pt idx="11">
                  <c:v>"red_12.jpg"</c:v>
                </c:pt>
                <c:pt idx="12">
                  <c:v>"red_13.jpg"</c:v>
                </c:pt>
                <c:pt idx="13">
                  <c:v>"red_14.jpg"</c:v>
                </c:pt>
                <c:pt idx="14">
                  <c:v>"red_15.jpg"</c:v>
                </c:pt>
                <c:pt idx="15">
                  <c:v>"red_16.jpg"</c:v>
                </c:pt>
                <c:pt idx="16">
                  <c:v>"red_17.jpg"</c:v>
                </c:pt>
                <c:pt idx="17">
                  <c:v>"red_18.jpg"</c:v>
                </c:pt>
                <c:pt idx="18">
                  <c:v>"red_19.jpg"</c:v>
                </c:pt>
                <c:pt idx="19">
                  <c:v>"red_20.jpg"</c:v>
                </c:pt>
                <c:pt idx="20">
                  <c:v>"red_21.jpg"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CA-4BA9-8EB0-F1E471A8B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153151"/>
        <c:axId val="1047161471"/>
      </c:lineChart>
      <c:catAx>
        <c:axId val="1047153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7161471"/>
        <c:crosses val="autoZero"/>
        <c:auto val="1"/>
        <c:lblAlgn val="ctr"/>
        <c:lblOffset val="100"/>
        <c:noMultiLvlLbl val="0"/>
      </c:catAx>
      <c:valAx>
        <c:axId val="104716147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715315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"red_chb.jpg"</c:v>
                </c:pt>
                <c:pt idx="2">
                  <c:v>"noisy.jpg"</c:v>
                </c:pt>
                <c:pt idx="3">
                  <c:v>"red.jpg"</c:v>
                </c:pt>
                <c:pt idx="4">
                  <c:v>"red_1.jpg"</c:v>
                </c:pt>
                <c:pt idx="5">
                  <c:v>"red_2.jpg"</c:v>
                </c:pt>
                <c:pt idx="6">
                  <c:v>"red_3.jpg"</c:v>
                </c:pt>
                <c:pt idx="7">
                  <c:v>"red_4.jpg"</c:v>
                </c:pt>
                <c:pt idx="8">
                  <c:v>"red_5.jpg"</c:v>
                </c:pt>
                <c:pt idx="9">
                  <c:v>"red_6.jpg"</c:v>
                </c:pt>
                <c:pt idx="10">
                  <c:v>"red_7.jpg"</c:v>
                </c:pt>
                <c:pt idx="11">
                  <c:v>"red_8.jpg"</c:v>
                </c:pt>
                <c:pt idx="12">
                  <c:v>"red_9.jpg"</c:v>
                </c:pt>
                <c:pt idx="13">
                  <c:v>"red_10.jpg"</c:v>
                </c:pt>
                <c:pt idx="14">
                  <c:v>"red_11.jpg"</c:v>
                </c:pt>
                <c:pt idx="15">
                  <c:v>"red_12.jpg"</c:v>
                </c:pt>
                <c:pt idx="16">
                  <c:v>"red_13.jpg"</c:v>
                </c:pt>
                <c:pt idx="17">
                  <c:v>"red_14.jpg"</c:v>
                </c:pt>
                <c:pt idx="18">
                  <c:v>"red_15.jpg"</c:v>
                </c:pt>
                <c:pt idx="19">
                  <c:v>"red_16.jpg"</c:v>
                </c:pt>
                <c:pt idx="20">
                  <c:v>"red_17.jpg"</c:v>
                </c:pt>
                <c:pt idx="21">
                  <c:v>"red_18.jpg"</c:v>
                </c:pt>
                <c:pt idx="22">
                  <c:v>"red_19.jpg"</c:v>
                </c:pt>
                <c:pt idx="23">
                  <c:v>"red_20.jpg"</c:v>
                </c:pt>
                <c:pt idx="24">
                  <c:v>"red_21.jpg"</c:v>
                </c:pt>
                <c:pt idx="25">
                  <c:v>"red_22.jpg"</c:v>
                </c:pt>
                <c:pt idx="26">
                  <c:v>"red_23.jpg"</c:v>
                </c:pt>
                <c:pt idx="27">
                  <c:v>"red_24.jpg"</c:v>
                </c:pt>
                <c:pt idx="28">
                  <c:v>"red_25.jpg"</c:v>
                </c:pt>
                <c:pt idx="29">
                  <c:v>"red_26.jpg"</c:v>
                </c:pt>
                <c:pt idx="30">
                  <c:v>"red_27.jpg"</c:v>
                </c:pt>
                <c:pt idx="31">
                  <c:v>"red_28.jpg"</c:v>
                </c:pt>
                <c:pt idx="32">
                  <c:v>"red_29.jpg"</c:v>
                </c:pt>
                <c:pt idx="33">
                  <c:v>"red_30.jpg"</c:v>
                </c:pt>
                <c:pt idx="34">
                  <c:v>"red_31.jpg"</c:v>
                </c:pt>
                <c:pt idx="35">
                  <c:v>"red_32.jpg"</c:v>
                </c:pt>
                <c:pt idx="36">
                  <c:v>"red_33.jpg"</c:v>
                </c:pt>
                <c:pt idx="37">
                  <c:v>"red_34.jpg"</c:v>
                </c:pt>
                <c:pt idx="38">
                  <c:v>"red_35.jpg"</c:v>
                </c:pt>
                <c:pt idx="39">
                  <c:v>"red_36.jpg"</c:v>
                </c:pt>
                <c:pt idx="40">
                  <c:v>"red_37.jpg"</c:v>
                </c:pt>
                <c:pt idx="41">
                  <c:v>"red_38.jpg"</c:v>
                </c:pt>
                <c:pt idx="42">
                  <c:v>"red_39.jpg"</c:v>
                </c:pt>
                <c:pt idx="43">
                  <c:v>"red_40.jpg"</c:v>
                </c:pt>
                <c:pt idx="44">
                  <c:v>"red_41.jpg"</c:v>
                </c:pt>
                <c:pt idx="45">
                  <c:v>"red_42.jpg"</c:v>
                </c:pt>
                <c:pt idx="46">
                  <c:v>"red_col_4.jpg"</c:v>
                </c:pt>
                <c:pt idx="47">
                  <c:v>"red_col_5.jpg"</c:v>
                </c:pt>
                <c:pt idx="48">
                  <c:v>"red_col_6.jpg"</c:v>
                </c:pt>
                <c:pt idx="49">
                  <c:v>"red_col_7.jpg"</c:v>
                </c:pt>
                <c:pt idx="50">
                  <c:v>"red_col_8.jpg"</c:v>
                </c:pt>
                <c:pt idx="51">
                  <c:v>"red_col_9.jpg"</c:v>
                </c:pt>
                <c:pt idx="52">
                  <c:v>"red_col_10.jpg"</c:v>
                </c:pt>
                <c:pt idx="53">
                  <c:v>"red_col_11.jpg"</c:v>
                </c:pt>
                <c:pt idx="54">
                  <c:v>"red_col_12.jpg"</c:v>
                </c:pt>
                <c:pt idx="55">
                  <c:v>"red_col_13.jpg"</c:v>
                </c:pt>
                <c:pt idx="56">
                  <c:v>"red_col_14.jpg"</c:v>
                </c:pt>
                <c:pt idx="57">
                  <c:v>"red_col_15.jpg"</c:v>
                </c:pt>
                <c:pt idx="58">
                  <c:v>"red_col_16.jpg"</c:v>
                </c:pt>
                <c:pt idx="59">
                  <c:v>"red_col_17.jpg"</c:v>
                </c:pt>
                <c:pt idx="60">
                  <c:v>"red_col_18.jpg"</c:v>
                </c:pt>
                <c:pt idx="61">
                  <c:v>"red_col_19.jpg"</c:v>
                </c:pt>
                <c:pt idx="62">
                  <c:v>"red_col_20.jpg"</c:v>
                </c:pt>
              </c:strCache>
            </c:strRef>
          </c:cat>
          <c:val>
            <c:numRef>
              <c:f>Лист1!$B$2:$B$64</c:f>
              <c:numCache>
                <c:formatCode>General</c:formatCode>
                <c:ptCount val="63"/>
                <c:pt idx="0">
                  <c:v>7.2664649999999997E-3</c:v>
                </c:pt>
                <c:pt idx="1">
                  <c:v>5.9918740000000003E-3</c:v>
                </c:pt>
                <c:pt idx="2">
                  <c:v>9.2739950000000002E-3</c:v>
                </c:pt>
                <c:pt idx="3">
                  <c:v>6.9592960000000002E-3</c:v>
                </c:pt>
                <c:pt idx="4">
                  <c:v>6.0425940000000001E-3</c:v>
                </c:pt>
                <c:pt idx="5">
                  <c:v>5.8926279999999996E-3</c:v>
                </c:pt>
                <c:pt idx="6">
                  <c:v>6.1229259999999999E-3</c:v>
                </c:pt>
                <c:pt idx="7">
                  <c:v>6.1628000000000004E-3</c:v>
                </c:pt>
                <c:pt idx="8">
                  <c:v>6.6419319999999997E-3</c:v>
                </c:pt>
                <c:pt idx="9">
                  <c:v>6.9641740000000001E-3</c:v>
                </c:pt>
                <c:pt idx="10">
                  <c:v>6.8734829999999997E-3</c:v>
                </c:pt>
                <c:pt idx="11">
                  <c:v>6.321587E-3</c:v>
                </c:pt>
                <c:pt idx="12">
                  <c:v>5.5608189999999998E-3</c:v>
                </c:pt>
                <c:pt idx="13">
                  <c:v>7.6768909999999999E-3</c:v>
                </c:pt>
                <c:pt idx="14">
                  <c:v>7.1392130000000002E-3</c:v>
                </c:pt>
                <c:pt idx="15">
                  <c:v>6.383545E-3</c:v>
                </c:pt>
                <c:pt idx="16">
                  <c:v>6.3679210000000003E-3</c:v>
                </c:pt>
                <c:pt idx="17">
                  <c:v>7.7644740000000004E-3</c:v>
                </c:pt>
                <c:pt idx="18">
                  <c:v>6.0984230000000004E-3</c:v>
                </c:pt>
                <c:pt idx="19">
                  <c:v>7.4852809999999999E-3</c:v>
                </c:pt>
                <c:pt idx="20">
                  <c:v>6.7050699999999996E-3</c:v>
                </c:pt>
                <c:pt idx="21">
                  <c:v>8.2010050000000008E-3</c:v>
                </c:pt>
                <c:pt idx="22">
                  <c:v>8.7674629999999996E-3</c:v>
                </c:pt>
                <c:pt idx="23">
                  <c:v>6.2449319999999999E-3</c:v>
                </c:pt>
                <c:pt idx="24">
                  <c:v>6.7245860000000003E-3</c:v>
                </c:pt>
                <c:pt idx="25">
                  <c:v>7.0916879999999996E-3</c:v>
                </c:pt>
                <c:pt idx="26">
                  <c:v>6.8155000000000004E-3</c:v>
                </c:pt>
                <c:pt idx="27">
                  <c:v>6.449247E-3</c:v>
                </c:pt>
                <c:pt idx="28">
                  <c:v>5.8422090000000001E-3</c:v>
                </c:pt>
                <c:pt idx="29">
                  <c:v>6.8336480000000003E-3</c:v>
                </c:pt>
                <c:pt idx="30">
                  <c:v>6.6813339999999997E-3</c:v>
                </c:pt>
                <c:pt idx="31">
                  <c:v>6.6157580000000002E-3</c:v>
                </c:pt>
                <c:pt idx="32">
                  <c:v>6.144282E-3</c:v>
                </c:pt>
                <c:pt idx="33">
                  <c:v>5.794525E-3</c:v>
                </c:pt>
                <c:pt idx="34">
                  <c:v>5.9002830000000001E-3</c:v>
                </c:pt>
                <c:pt idx="35">
                  <c:v>6.2990820000000001E-3</c:v>
                </c:pt>
                <c:pt idx="36">
                  <c:v>6.3958440000000004E-3</c:v>
                </c:pt>
                <c:pt idx="37">
                  <c:v>6.8785720000000003E-3</c:v>
                </c:pt>
                <c:pt idx="38">
                  <c:v>6.1697779999999999E-3</c:v>
                </c:pt>
                <c:pt idx="39">
                  <c:v>5.8883010000000003E-3</c:v>
                </c:pt>
                <c:pt idx="40">
                  <c:v>7.1918889999999999E-3</c:v>
                </c:pt>
                <c:pt idx="41">
                  <c:v>6.8165680000000003E-3</c:v>
                </c:pt>
                <c:pt idx="42">
                  <c:v>6.8580550000000001E-3</c:v>
                </c:pt>
                <c:pt idx="43">
                  <c:v>6.3985709999999996E-3</c:v>
                </c:pt>
                <c:pt idx="44">
                  <c:v>6.7101649999999997E-3</c:v>
                </c:pt>
                <c:pt idx="45">
                  <c:v>7.8348359999999995E-3</c:v>
                </c:pt>
                <c:pt idx="46">
                  <c:v>6.9964399999999996E-3</c:v>
                </c:pt>
                <c:pt idx="47">
                  <c:v>6.902895E-3</c:v>
                </c:pt>
                <c:pt idx="48">
                  <c:v>6.2481689999999996E-3</c:v>
                </c:pt>
                <c:pt idx="49">
                  <c:v>6.8871030000000003E-3</c:v>
                </c:pt>
                <c:pt idx="50">
                  <c:v>6.8413019999999996E-3</c:v>
                </c:pt>
                <c:pt idx="51">
                  <c:v>7.6185009999999997E-3</c:v>
                </c:pt>
                <c:pt idx="52">
                  <c:v>8.4125380000000007E-3</c:v>
                </c:pt>
                <c:pt idx="53">
                  <c:v>7.5273459999999999E-3</c:v>
                </c:pt>
                <c:pt idx="54">
                  <c:v>6.4506629999999997E-3</c:v>
                </c:pt>
                <c:pt idx="55">
                  <c:v>8.9887630000000003E-3</c:v>
                </c:pt>
                <c:pt idx="56">
                  <c:v>7.9559160000000004E-3</c:v>
                </c:pt>
                <c:pt idx="57">
                  <c:v>7.3978530000000002E-3</c:v>
                </c:pt>
                <c:pt idx="58">
                  <c:v>7.7962719999999999E-3</c:v>
                </c:pt>
                <c:pt idx="59">
                  <c:v>6.0574940000000001E-3</c:v>
                </c:pt>
                <c:pt idx="60">
                  <c:v>7.6648000000000003E-3</c:v>
                </c:pt>
                <c:pt idx="61">
                  <c:v>7.0750229999999997E-3</c:v>
                </c:pt>
                <c:pt idx="62">
                  <c:v>7.6582239999999999E-3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E2-46B3-A0DF-63A18648701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"red_chb.jpg"</c:v>
                </c:pt>
                <c:pt idx="2">
                  <c:v>"noisy.jpg"</c:v>
                </c:pt>
                <c:pt idx="3">
                  <c:v>"red.jpg"</c:v>
                </c:pt>
                <c:pt idx="4">
                  <c:v>"red_1.jpg"</c:v>
                </c:pt>
                <c:pt idx="5">
                  <c:v>"red_2.jpg"</c:v>
                </c:pt>
                <c:pt idx="6">
                  <c:v>"red_3.jpg"</c:v>
                </c:pt>
                <c:pt idx="7">
                  <c:v>"red_4.jpg"</c:v>
                </c:pt>
                <c:pt idx="8">
                  <c:v>"red_5.jpg"</c:v>
                </c:pt>
                <c:pt idx="9">
                  <c:v>"red_6.jpg"</c:v>
                </c:pt>
                <c:pt idx="10">
                  <c:v>"red_7.jpg"</c:v>
                </c:pt>
                <c:pt idx="11">
                  <c:v>"red_8.jpg"</c:v>
                </c:pt>
                <c:pt idx="12">
                  <c:v>"red_9.jpg"</c:v>
                </c:pt>
                <c:pt idx="13">
                  <c:v>"red_10.jpg"</c:v>
                </c:pt>
                <c:pt idx="14">
                  <c:v>"red_11.jpg"</c:v>
                </c:pt>
                <c:pt idx="15">
                  <c:v>"red_12.jpg"</c:v>
                </c:pt>
                <c:pt idx="16">
                  <c:v>"red_13.jpg"</c:v>
                </c:pt>
                <c:pt idx="17">
                  <c:v>"red_14.jpg"</c:v>
                </c:pt>
                <c:pt idx="18">
                  <c:v>"red_15.jpg"</c:v>
                </c:pt>
                <c:pt idx="19">
                  <c:v>"red_16.jpg"</c:v>
                </c:pt>
                <c:pt idx="20">
                  <c:v>"red_17.jpg"</c:v>
                </c:pt>
                <c:pt idx="21">
                  <c:v>"red_18.jpg"</c:v>
                </c:pt>
                <c:pt idx="22">
                  <c:v>"red_19.jpg"</c:v>
                </c:pt>
                <c:pt idx="23">
                  <c:v>"red_20.jpg"</c:v>
                </c:pt>
                <c:pt idx="24">
                  <c:v>"red_21.jpg"</c:v>
                </c:pt>
                <c:pt idx="25">
                  <c:v>"red_22.jpg"</c:v>
                </c:pt>
                <c:pt idx="26">
                  <c:v>"red_23.jpg"</c:v>
                </c:pt>
                <c:pt idx="27">
                  <c:v>"red_24.jpg"</c:v>
                </c:pt>
                <c:pt idx="28">
                  <c:v>"red_25.jpg"</c:v>
                </c:pt>
                <c:pt idx="29">
                  <c:v>"red_26.jpg"</c:v>
                </c:pt>
                <c:pt idx="30">
                  <c:v>"red_27.jpg"</c:v>
                </c:pt>
                <c:pt idx="31">
                  <c:v>"red_28.jpg"</c:v>
                </c:pt>
                <c:pt idx="32">
                  <c:v>"red_29.jpg"</c:v>
                </c:pt>
                <c:pt idx="33">
                  <c:v>"red_30.jpg"</c:v>
                </c:pt>
                <c:pt idx="34">
                  <c:v>"red_31.jpg"</c:v>
                </c:pt>
                <c:pt idx="35">
                  <c:v>"red_32.jpg"</c:v>
                </c:pt>
                <c:pt idx="36">
                  <c:v>"red_33.jpg"</c:v>
                </c:pt>
                <c:pt idx="37">
                  <c:v>"red_34.jpg"</c:v>
                </c:pt>
                <c:pt idx="38">
                  <c:v>"red_35.jpg"</c:v>
                </c:pt>
                <c:pt idx="39">
                  <c:v>"red_36.jpg"</c:v>
                </c:pt>
                <c:pt idx="40">
                  <c:v>"red_37.jpg"</c:v>
                </c:pt>
                <c:pt idx="41">
                  <c:v>"red_38.jpg"</c:v>
                </c:pt>
                <c:pt idx="42">
                  <c:v>"red_39.jpg"</c:v>
                </c:pt>
                <c:pt idx="43">
                  <c:v>"red_40.jpg"</c:v>
                </c:pt>
                <c:pt idx="44">
                  <c:v>"red_41.jpg"</c:v>
                </c:pt>
                <c:pt idx="45">
                  <c:v>"red_42.jpg"</c:v>
                </c:pt>
                <c:pt idx="46">
                  <c:v>"red_col_4.jpg"</c:v>
                </c:pt>
                <c:pt idx="47">
                  <c:v>"red_col_5.jpg"</c:v>
                </c:pt>
                <c:pt idx="48">
                  <c:v>"red_col_6.jpg"</c:v>
                </c:pt>
                <c:pt idx="49">
                  <c:v>"red_col_7.jpg"</c:v>
                </c:pt>
                <c:pt idx="50">
                  <c:v>"red_col_8.jpg"</c:v>
                </c:pt>
                <c:pt idx="51">
                  <c:v>"red_col_9.jpg"</c:v>
                </c:pt>
                <c:pt idx="52">
                  <c:v>"red_col_10.jpg"</c:v>
                </c:pt>
                <c:pt idx="53">
                  <c:v>"red_col_11.jpg"</c:v>
                </c:pt>
                <c:pt idx="54">
                  <c:v>"red_col_12.jpg"</c:v>
                </c:pt>
                <c:pt idx="55">
                  <c:v>"red_col_13.jpg"</c:v>
                </c:pt>
                <c:pt idx="56">
                  <c:v>"red_col_14.jpg"</c:v>
                </c:pt>
                <c:pt idx="57">
                  <c:v>"red_col_15.jpg"</c:v>
                </c:pt>
                <c:pt idx="58">
                  <c:v>"red_col_16.jpg"</c:v>
                </c:pt>
                <c:pt idx="59">
                  <c:v>"red_col_17.jpg"</c:v>
                </c:pt>
                <c:pt idx="60">
                  <c:v>"red_col_18.jpg"</c:v>
                </c:pt>
                <c:pt idx="61">
                  <c:v>"red_col_19.jpg"</c:v>
                </c:pt>
                <c:pt idx="62">
                  <c:v>"red_col_20.jpg"</c:v>
                </c:pt>
              </c:strCache>
            </c:strRef>
          </c:cat>
          <c:val>
            <c:numRef>
              <c:f>Лист1!$C$2:$C$64</c:f>
              <c:numCache>
                <c:formatCode>General</c:formatCode>
                <c:ptCount val="63"/>
                <c:pt idx="0">
                  <c:v>3.8566189999999999E-3</c:v>
                </c:pt>
                <c:pt idx="1">
                  <c:v>3.122788E-3</c:v>
                </c:pt>
                <c:pt idx="2">
                  <c:v>5.755034E-3</c:v>
                </c:pt>
                <c:pt idx="3">
                  <c:v>3.2827730000000001E-3</c:v>
                </c:pt>
                <c:pt idx="4">
                  <c:v>3.0032599999999998E-3</c:v>
                </c:pt>
                <c:pt idx="5">
                  <c:v>2.9398440000000001E-3</c:v>
                </c:pt>
                <c:pt idx="6">
                  <c:v>2.8838679999999999E-3</c:v>
                </c:pt>
                <c:pt idx="7">
                  <c:v>3.11451E-3</c:v>
                </c:pt>
                <c:pt idx="8">
                  <c:v>3.3476740000000001E-3</c:v>
                </c:pt>
                <c:pt idx="9">
                  <c:v>3.0893169999999998E-3</c:v>
                </c:pt>
                <c:pt idx="10">
                  <c:v>3.522636E-3</c:v>
                </c:pt>
                <c:pt idx="11">
                  <c:v>3.7128830000000002E-3</c:v>
                </c:pt>
                <c:pt idx="12">
                  <c:v>3.3835829999999999E-3</c:v>
                </c:pt>
                <c:pt idx="13">
                  <c:v>3.5202079999999999E-3</c:v>
                </c:pt>
                <c:pt idx="14">
                  <c:v>3.9711659999999999E-3</c:v>
                </c:pt>
                <c:pt idx="15">
                  <c:v>2.7795580000000001E-3</c:v>
                </c:pt>
                <c:pt idx="16">
                  <c:v>3.765329E-3</c:v>
                </c:pt>
                <c:pt idx="17">
                  <c:v>3.960585E-3</c:v>
                </c:pt>
                <c:pt idx="18">
                  <c:v>2.9833279999999999E-3</c:v>
                </c:pt>
                <c:pt idx="19">
                  <c:v>2.891139E-3</c:v>
                </c:pt>
                <c:pt idx="20">
                  <c:v>2.9452800000000002E-3</c:v>
                </c:pt>
                <c:pt idx="21">
                  <c:v>3.096386E-3</c:v>
                </c:pt>
                <c:pt idx="22">
                  <c:v>3.5697120000000001E-3</c:v>
                </c:pt>
                <c:pt idx="23">
                  <c:v>2.9621059999999999E-3</c:v>
                </c:pt>
                <c:pt idx="24">
                  <c:v>3.578482E-3</c:v>
                </c:pt>
                <c:pt idx="25">
                  <c:v>5.1123360000000003E-3</c:v>
                </c:pt>
                <c:pt idx="26">
                  <c:v>3.3676510000000002E-3</c:v>
                </c:pt>
                <c:pt idx="27">
                  <c:v>3.758698E-3</c:v>
                </c:pt>
                <c:pt idx="28">
                  <c:v>3.1704749999999999E-3</c:v>
                </c:pt>
                <c:pt idx="29">
                  <c:v>3.9713370000000001E-3</c:v>
                </c:pt>
                <c:pt idx="30">
                  <c:v>3.1428519999999998E-3</c:v>
                </c:pt>
                <c:pt idx="31">
                  <c:v>3.60867E-3</c:v>
                </c:pt>
                <c:pt idx="32">
                  <c:v>3.4101280000000001E-3</c:v>
                </c:pt>
                <c:pt idx="33">
                  <c:v>2.9377280000000001E-3</c:v>
                </c:pt>
                <c:pt idx="34">
                  <c:v>3.849618E-3</c:v>
                </c:pt>
                <c:pt idx="35">
                  <c:v>2.875743E-3</c:v>
                </c:pt>
                <c:pt idx="36">
                  <c:v>3.3394010000000001E-3</c:v>
                </c:pt>
                <c:pt idx="37">
                  <c:v>2.9628110000000001E-3</c:v>
                </c:pt>
                <c:pt idx="38">
                  <c:v>3.6642150000000002E-3</c:v>
                </c:pt>
                <c:pt idx="39">
                  <c:v>3.070868E-3</c:v>
                </c:pt>
                <c:pt idx="40">
                  <c:v>3.5040480000000001E-3</c:v>
                </c:pt>
                <c:pt idx="41">
                  <c:v>3.2274529999999999E-3</c:v>
                </c:pt>
                <c:pt idx="42">
                  <c:v>3.7769890000000001E-3</c:v>
                </c:pt>
                <c:pt idx="43">
                  <c:v>3.0874000000000001E-3</c:v>
                </c:pt>
                <c:pt idx="44">
                  <c:v>5.6139789999999998E-3</c:v>
                </c:pt>
                <c:pt idx="45">
                  <c:v>4.2434869999999998E-3</c:v>
                </c:pt>
                <c:pt idx="46">
                  <c:v>4.5183740000000003E-3</c:v>
                </c:pt>
                <c:pt idx="47">
                  <c:v>3.4177740000000002E-3</c:v>
                </c:pt>
                <c:pt idx="48">
                  <c:v>4.049296E-3</c:v>
                </c:pt>
                <c:pt idx="49">
                  <c:v>3.4399169999999998E-3</c:v>
                </c:pt>
                <c:pt idx="50">
                  <c:v>3.8867889999999999E-3</c:v>
                </c:pt>
                <c:pt idx="51">
                  <c:v>3.5094290000000001E-3</c:v>
                </c:pt>
                <c:pt idx="52">
                  <c:v>4.2232099999999998E-3</c:v>
                </c:pt>
                <c:pt idx="53">
                  <c:v>4.3918569999999999E-3</c:v>
                </c:pt>
                <c:pt idx="54">
                  <c:v>5.0974619999999997E-3</c:v>
                </c:pt>
                <c:pt idx="55">
                  <c:v>5.9406670000000002E-3</c:v>
                </c:pt>
                <c:pt idx="56">
                  <c:v>3.63452E-3</c:v>
                </c:pt>
                <c:pt idx="57">
                  <c:v>4.1283420000000001E-3</c:v>
                </c:pt>
                <c:pt idx="58">
                  <c:v>3.3333439999999998E-3</c:v>
                </c:pt>
                <c:pt idx="59">
                  <c:v>4.382263E-3</c:v>
                </c:pt>
                <c:pt idx="60">
                  <c:v>3.346332E-3</c:v>
                </c:pt>
                <c:pt idx="61">
                  <c:v>4.2488860000000003E-3</c:v>
                </c:pt>
                <c:pt idx="62">
                  <c:v>3.522486E-3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E2-46B3-A0DF-63A1864870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"red_chb.jpg"</c:v>
                </c:pt>
                <c:pt idx="2">
                  <c:v>"noisy.jpg"</c:v>
                </c:pt>
                <c:pt idx="3">
                  <c:v>"red.jpg"</c:v>
                </c:pt>
                <c:pt idx="4">
                  <c:v>"red_1.jpg"</c:v>
                </c:pt>
                <c:pt idx="5">
                  <c:v>"red_2.jpg"</c:v>
                </c:pt>
                <c:pt idx="6">
                  <c:v>"red_3.jpg"</c:v>
                </c:pt>
                <c:pt idx="7">
                  <c:v>"red_4.jpg"</c:v>
                </c:pt>
                <c:pt idx="8">
                  <c:v>"red_5.jpg"</c:v>
                </c:pt>
                <c:pt idx="9">
                  <c:v>"red_6.jpg"</c:v>
                </c:pt>
                <c:pt idx="10">
                  <c:v>"red_7.jpg"</c:v>
                </c:pt>
                <c:pt idx="11">
                  <c:v>"red_8.jpg"</c:v>
                </c:pt>
                <c:pt idx="12">
                  <c:v>"red_9.jpg"</c:v>
                </c:pt>
                <c:pt idx="13">
                  <c:v>"red_10.jpg"</c:v>
                </c:pt>
                <c:pt idx="14">
                  <c:v>"red_11.jpg"</c:v>
                </c:pt>
                <c:pt idx="15">
                  <c:v>"red_12.jpg"</c:v>
                </c:pt>
                <c:pt idx="16">
                  <c:v>"red_13.jpg"</c:v>
                </c:pt>
                <c:pt idx="17">
                  <c:v>"red_14.jpg"</c:v>
                </c:pt>
                <c:pt idx="18">
                  <c:v>"red_15.jpg"</c:v>
                </c:pt>
                <c:pt idx="19">
                  <c:v>"red_16.jpg"</c:v>
                </c:pt>
                <c:pt idx="20">
                  <c:v>"red_17.jpg"</c:v>
                </c:pt>
                <c:pt idx="21">
                  <c:v>"red_18.jpg"</c:v>
                </c:pt>
                <c:pt idx="22">
                  <c:v>"red_19.jpg"</c:v>
                </c:pt>
                <c:pt idx="23">
                  <c:v>"red_20.jpg"</c:v>
                </c:pt>
                <c:pt idx="24">
                  <c:v>"red_21.jpg"</c:v>
                </c:pt>
                <c:pt idx="25">
                  <c:v>"red_22.jpg"</c:v>
                </c:pt>
                <c:pt idx="26">
                  <c:v>"red_23.jpg"</c:v>
                </c:pt>
                <c:pt idx="27">
                  <c:v>"red_24.jpg"</c:v>
                </c:pt>
                <c:pt idx="28">
                  <c:v>"red_25.jpg"</c:v>
                </c:pt>
                <c:pt idx="29">
                  <c:v>"red_26.jpg"</c:v>
                </c:pt>
                <c:pt idx="30">
                  <c:v>"red_27.jpg"</c:v>
                </c:pt>
                <c:pt idx="31">
                  <c:v>"red_28.jpg"</c:v>
                </c:pt>
                <c:pt idx="32">
                  <c:v>"red_29.jpg"</c:v>
                </c:pt>
                <c:pt idx="33">
                  <c:v>"red_30.jpg"</c:v>
                </c:pt>
                <c:pt idx="34">
                  <c:v>"red_31.jpg"</c:v>
                </c:pt>
                <c:pt idx="35">
                  <c:v>"red_32.jpg"</c:v>
                </c:pt>
                <c:pt idx="36">
                  <c:v>"red_33.jpg"</c:v>
                </c:pt>
                <c:pt idx="37">
                  <c:v>"red_34.jpg"</c:v>
                </c:pt>
                <c:pt idx="38">
                  <c:v>"red_35.jpg"</c:v>
                </c:pt>
                <c:pt idx="39">
                  <c:v>"red_36.jpg"</c:v>
                </c:pt>
                <c:pt idx="40">
                  <c:v>"red_37.jpg"</c:v>
                </c:pt>
                <c:pt idx="41">
                  <c:v>"red_38.jpg"</c:v>
                </c:pt>
                <c:pt idx="42">
                  <c:v>"red_39.jpg"</c:v>
                </c:pt>
                <c:pt idx="43">
                  <c:v>"red_40.jpg"</c:v>
                </c:pt>
                <c:pt idx="44">
                  <c:v>"red_41.jpg"</c:v>
                </c:pt>
                <c:pt idx="45">
                  <c:v>"red_42.jpg"</c:v>
                </c:pt>
                <c:pt idx="46">
                  <c:v>"red_col_4.jpg"</c:v>
                </c:pt>
                <c:pt idx="47">
                  <c:v>"red_col_5.jpg"</c:v>
                </c:pt>
                <c:pt idx="48">
                  <c:v>"red_col_6.jpg"</c:v>
                </c:pt>
                <c:pt idx="49">
                  <c:v>"red_col_7.jpg"</c:v>
                </c:pt>
                <c:pt idx="50">
                  <c:v>"red_col_8.jpg"</c:v>
                </c:pt>
                <c:pt idx="51">
                  <c:v>"red_col_9.jpg"</c:v>
                </c:pt>
                <c:pt idx="52">
                  <c:v>"red_col_10.jpg"</c:v>
                </c:pt>
                <c:pt idx="53">
                  <c:v>"red_col_11.jpg"</c:v>
                </c:pt>
                <c:pt idx="54">
                  <c:v>"red_col_12.jpg"</c:v>
                </c:pt>
                <c:pt idx="55">
                  <c:v>"red_col_13.jpg"</c:v>
                </c:pt>
                <c:pt idx="56">
                  <c:v>"red_col_14.jpg"</c:v>
                </c:pt>
                <c:pt idx="57">
                  <c:v>"red_col_15.jpg"</c:v>
                </c:pt>
                <c:pt idx="58">
                  <c:v>"red_col_16.jpg"</c:v>
                </c:pt>
                <c:pt idx="59">
                  <c:v>"red_col_17.jpg"</c:v>
                </c:pt>
                <c:pt idx="60">
                  <c:v>"red_col_18.jpg"</c:v>
                </c:pt>
                <c:pt idx="61">
                  <c:v>"red_col_19.jpg"</c:v>
                </c:pt>
                <c:pt idx="62">
                  <c:v>"red_col_20.jpg"</c:v>
                </c:pt>
              </c:strCache>
            </c:strRef>
          </c:cat>
          <c:val>
            <c:numRef>
              <c:f>Лист1!$D$2:$D$64</c:f>
              <c:numCache>
                <c:formatCode>General</c:formatCode>
                <c:ptCount val="63"/>
                <c:pt idx="0">
                  <c:v>0</c:v>
                </c:pt>
                <c:pt idx="1">
                  <c:v>0</c:v>
                </c:pt>
                <c:pt idx="2">
                  <c:v>1.5639E-2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1.5622E-2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1.5625E-2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1.5625E-2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1.5613999999999999E-2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1.5637000000000002E-2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1.5675999999999999E-2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E2-46B3-A0DF-63A1864870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"red_chb.jpg"</c:v>
                </c:pt>
                <c:pt idx="2">
                  <c:v>"noisy.jpg"</c:v>
                </c:pt>
                <c:pt idx="3">
                  <c:v>"red.jpg"</c:v>
                </c:pt>
                <c:pt idx="4">
                  <c:v>"red_1.jpg"</c:v>
                </c:pt>
                <c:pt idx="5">
                  <c:v>"red_2.jpg"</c:v>
                </c:pt>
                <c:pt idx="6">
                  <c:v>"red_3.jpg"</c:v>
                </c:pt>
                <c:pt idx="7">
                  <c:v>"red_4.jpg"</c:v>
                </c:pt>
                <c:pt idx="8">
                  <c:v>"red_5.jpg"</c:v>
                </c:pt>
                <c:pt idx="9">
                  <c:v>"red_6.jpg"</c:v>
                </c:pt>
                <c:pt idx="10">
                  <c:v>"red_7.jpg"</c:v>
                </c:pt>
                <c:pt idx="11">
                  <c:v>"red_8.jpg"</c:v>
                </c:pt>
                <c:pt idx="12">
                  <c:v>"red_9.jpg"</c:v>
                </c:pt>
                <c:pt idx="13">
                  <c:v>"red_10.jpg"</c:v>
                </c:pt>
                <c:pt idx="14">
                  <c:v>"red_11.jpg"</c:v>
                </c:pt>
                <c:pt idx="15">
                  <c:v>"red_12.jpg"</c:v>
                </c:pt>
                <c:pt idx="16">
                  <c:v>"red_13.jpg"</c:v>
                </c:pt>
                <c:pt idx="17">
                  <c:v>"red_14.jpg"</c:v>
                </c:pt>
                <c:pt idx="18">
                  <c:v>"red_15.jpg"</c:v>
                </c:pt>
                <c:pt idx="19">
                  <c:v>"red_16.jpg"</c:v>
                </c:pt>
                <c:pt idx="20">
                  <c:v>"red_17.jpg"</c:v>
                </c:pt>
                <c:pt idx="21">
                  <c:v>"red_18.jpg"</c:v>
                </c:pt>
                <c:pt idx="22">
                  <c:v>"red_19.jpg"</c:v>
                </c:pt>
                <c:pt idx="23">
                  <c:v>"red_20.jpg"</c:v>
                </c:pt>
                <c:pt idx="24">
                  <c:v>"red_21.jpg"</c:v>
                </c:pt>
                <c:pt idx="25">
                  <c:v>"red_22.jpg"</c:v>
                </c:pt>
                <c:pt idx="26">
                  <c:v>"red_23.jpg"</c:v>
                </c:pt>
                <c:pt idx="27">
                  <c:v>"red_24.jpg"</c:v>
                </c:pt>
                <c:pt idx="28">
                  <c:v>"red_25.jpg"</c:v>
                </c:pt>
                <c:pt idx="29">
                  <c:v>"red_26.jpg"</c:v>
                </c:pt>
                <c:pt idx="30">
                  <c:v>"red_27.jpg"</c:v>
                </c:pt>
                <c:pt idx="31">
                  <c:v>"red_28.jpg"</c:v>
                </c:pt>
                <c:pt idx="32">
                  <c:v>"red_29.jpg"</c:v>
                </c:pt>
                <c:pt idx="33">
                  <c:v>"red_30.jpg"</c:v>
                </c:pt>
                <c:pt idx="34">
                  <c:v>"red_31.jpg"</c:v>
                </c:pt>
                <c:pt idx="35">
                  <c:v>"red_32.jpg"</c:v>
                </c:pt>
                <c:pt idx="36">
                  <c:v>"red_33.jpg"</c:v>
                </c:pt>
                <c:pt idx="37">
                  <c:v>"red_34.jpg"</c:v>
                </c:pt>
                <c:pt idx="38">
                  <c:v>"red_35.jpg"</c:v>
                </c:pt>
                <c:pt idx="39">
                  <c:v>"red_36.jpg"</c:v>
                </c:pt>
                <c:pt idx="40">
                  <c:v>"red_37.jpg"</c:v>
                </c:pt>
                <c:pt idx="41">
                  <c:v>"red_38.jpg"</c:v>
                </c:pt>
                <c:pt idx="42">
                  <c:v>"red_39.jpg"</c:v>
                </c:pt>
                <c:pt idx="43">
                  <c:v>"red_40.jpg"</c:v>
                </c:pt>
                <c:pt idx="44">
                  <c:v>"red_41.jpg"</c:v>
                </c:pt>
                <c:pt idx="45">
                  <c:v>"red_42.jpg"</c:v>
                </c:pt>
                <c:pt idx="46">
                  <c:v>"red_col_4.jpg"</c:v>
                </c:pt>
                <c:pt idx="47">
                  <c:v>"red_col_5.jpg"</c:v>
                </c:pt>
                <c:pt idx="48">
                  <c:v>"red_col_6.jpg"</c:v>
                </c:pt>
                <c:pt idx="49">
                  <c:v>"red_col_7.jpg"</c:v>
                </c:pt>
                <c:pt idx="50">
                  <c:v>"red_col_8.jpg"</c:v>
                </c:pt>
                <c:pt idx="51">
                  <c:v>"red_col_9.jpg"</c:v>
                </c:pt>
                <c:pt idx="52">
                  <c:v>"red_col_10.jpg"</c:v>
                </c:pt>
                <c:pt idx="53">
                  <c:v>"red_col_11.jpg"</c:v>
                </c:pt>
                <c:pt idx="54">
                  <c:v>"red_col_12.jpg"</c:v>
                </c:pt>
                <c:pt idx="55">
                  <c:v>"red_col_13.jpg"</c:v>
                </c:pt>
                <c:pt idx="56">
                  <c:v>"red_col_14.jpg"</c:v>
                </c:pt>
                <c:pt idx="57">
                  <c:v>"red_col_15.jpg"</c:v>
                </c:pt>
                <c:pt idx="58">
                  <c:v>"red_col_16.jpg"</c:v>
                </c:pt>
                <c:pt idx="59">
                  <c:v>"red_col_17.jpg"</c:v>
                </c:pt>
                <c:pt idx="60">
                  <c:v>"red_col_18.jpg"</c:v>
                </c:pt>
                <c:pt idx="61">
                  <c:v>"red_col_19.jpg"</c:v>
                </c:pt>
                <c:pt idx="62">
                  <c:v>"red_col_20.jpg"</c:v>
                </c:pt>
              </c:strCache>
            </c:strRef>
          </c:cat>
          <c:val>
            <c:numRef>
              <c:f>Лист1!$E$2:$E$64</c:f>
              <c:numCache>
                <c:formatCode>General</c:formatCode>
                <c:ptCount val="63"/>
                <c:pt idx="0">
                  <c:v>0</c:v>
                </c:pt>
                <c:pt idx="1">
                  <c:v>0</c:v>
                </c:pt>
                <c:pt idx="2">
                  <c:v>1.5633000000000001E-2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1.1604E-2</c:v>
                </c:pt>
                <c:pt idx="13">
                  <c:v>4.1800000000000002E-4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1.5687E-2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1.5624000000000001E-2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1.5626999999999999E-2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1.5636000000000001E-2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1.5615E-2</c:v>
                </c:pt>
                <c:pt idx="6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E2-46B3-A0DF-63A186487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6939199"/>
        <c:axId val="1346933791"/>
      </c:lineChart>
      <c:catAx>
        <c:axId val="134693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933791"/>
        <c:crosses val="autoZero"/>
        <c:auto val="1"/>
        <c:lblAlgn val="ctr"/>
        <c:lblOffset val="100"/>
        <c:noMultiLvlLbl val="0"/>
      </c:catAx>
      <c:valAx>
        <c:axId val="1346933791"/>
        <c:scaling>
          <c:orientation val="minMax"/>
          <c:max val="1.7000000000000005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939199"/>
        <c:crosses val="autoZero"/>
        <c:crossBetween val="between"/>
        <c:majorUnit val="2.0000000000000005E-3"/>
        <c:minorUnit val="1.0000000000000002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"red_22.jpg"</c:v>
                </c:pt>
                <c:pt idx="1">
                  <c:v>"red_23.jpg"</c:v>
                </c:pt>
                <c:pt idx="2">
                  <c:v>"red_24.jpg"</c:v>
                </c:pt>
                <c:pt idx="3">
                  <c:v>"red_25.jpg"</c:v>
                </c:pt>
                <c:pt idx="4">
                  <c:v>"red_26.jpg"</c:v>
                </c:pt>
                <c:pt idx="5">
                  <c:v>"red_27.jpg"</c:v>
                </c:pt>
                <c:pt idx="6">
                  <c:v>"red_28.jpg"</c:v>
                </c:pt>
                <c:pt idx="7">
                  <c:v>"red_29.jpg"</c:v>
                </c:pt>
                <c:pt idx="8">
                  <c:v>"red_30.jpg"</c:v>
                </c:pt>
                <c:pt idx="9">
                  <c:v>"red_31.jpg"</c:v>
                </c:pt>
                <c:pt idx="10">
                  <c:v>"red_32.jpg"</c:v>
                </c:pt>
                <c:pt idx="11">
                  <c:v>"red_33.jpg"</c:v>
                </c:pt>
                <c:pt idx="12">
                  <c:v>"red_34.jpg"</c:v>
                </c:pt>
                <c:pt idx="13">
                  <c:v>"red_35.jpg"</c:v>
                </c:pt>
                <c:pt idx="14">
                  <c:v>"red_36.jpg"</c:v>
                </c:pt>
                <c:pt idx="15">
                  <c:v>"red_37.jpg"</c:v>
                </c:pt>
                <c:pt idx="16">
                  <c:v>"red_38.jpg"</c:v>
                </c:pt>
                <c:pt idx="17">
                  <c:v>"red_39.jpg"</c:v>
                </c:pt>
                <c:pt idx="18">
                  <c:v>"red_40.jpg"</c:v>
                </c:pt>
                <c:pt idx="19">
                  <c:v>"red_41.jpg"</c:v>
                </c:pt>
                <c:pt idx="20">
                  <c:v>"red_42.jpg"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0.68421052631578949</c:v>
                </c:pt>
                <c:pt idx="1">
                  <c:v>0.42105263157894735</c:v>
                </c:pt>
                <c:pt idx="2">
                  <c:v>0.78947368421052633</c:v>
                </c:pt>
                <c:pt idx="3">
                  <c:v>0.47368421052631576</c:v>
                </c:pt>
                <c:pt idx="4">
                  <c:v>0.31578947368421051</c:v>
                </c:pt>
                <c:pt idx="5">
                  <c:v>0.68421052631578949</c:v>
                </c:pt>
                <c:pt idx="6">
                  <c:v>0.36842105263157893</c:v>
                </c:pt>
                <c:pt idx="7">
                  <c:v>0.31578947368421051</c:v>
                </c:pt>
                <c:pt idx="8">
                  <c:v>0.63157894736842102</c:v>
                </c:pt>
                <c:pt idx="9">
                  <c:v>0.36842105263157893</c:v>
                </c:pt>
                <c:pt idx="10">
                  <c:v>0.57894736842105265</c:v>
                </c:pt>
                <c:pt idx="11">
                  <c:v>0.47368421052631576</c:v>
                </c:pt>
                <c:pt idx="12">
                  <c:v>0.57894736842105265</c:v>
                </c:pt>
                <c:pt idx="13">
                  <c:v>0.36842105263157893</c:v>
                </c:pt>
                <c:pt idx="14">
                  <c:v>0.63157894736842102</c:v>
                </c:pt>
                <c:pt idx="15">
                  <c:v>0.26315789473684209</c:v>
                </c:pt>
                <c:pt idx="16">
                  <c:v>0.36842105263157893</c:v>
                </c:pt>
                <c:pt idx="17">
                  <c:v>0.36842105263157893</c:v>
                </c:pt>
                <c:pt idx="18">
                  <c:v>0.26315789473684209</c:v>
                </c:pt>
                <c:pt idx="19">
                  <c:v>0.36842105263157893</c:v>
                </c:pt>
                <c:pt idx="20">
                  <c:v>0.31578947368421051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3-47D7-8FE9-9E87B3559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925263"/>
        <c:axId val="1575926927"/>
      </c:lineChart>
      <c:catAx>
        <c:axId val="15759252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5926927"/>
        <c:crosses val="autoZero"/>
        <c:auto val="1"/>
        <c:lblAlgn val="ctr"/>
        <c:lblOffset val="100"/>
        <c:noMultiLvlLbl val="0"/>
      </c:catAx>
      <c:valAx>
        <c:axId val="1575926927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592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"red_22.jpg"</c:v>
                </c:pt>
                <c:pt idx="1">
                  <c:v>"red_23.jpg"</c:v>
                </c:pt>
                <c:pt idx="2">
                  <c:v>"red_24.jpg"</c:v>
                </c:pt>
                <c:pt idx="3">
                  <c:v>"red_25.jpg"</c:v>
                </c:pt>
                <c:pt idx="4">
                  <c:v>"red_26.jpg"</c:v>
                </c:pt>
                <c:pt idx="5">
                  <c:v>"red_27.jpg"</c:v>
                </c:pt>
                <c:pt idx="6">
                  <c:v>"red_28.jpg"</c:v>
                </c:pt>
                <c:pt idx="7">
                  <c:v>"red_29.jpg"</c:v>
                </c:pt>
                <c:pt idx="8">
                  <c:v>"red_30.jpg"</c:v>
                </c:pt>
                <c:pt idx="9">
                  <c:v>"red_31.jpg"</c:v>
                </c:pt>
                <c:pt idx="10">
                  <c:v>"red_32.jpg"</c:v>
                </c:pt>
                <c:pt idx="11">
                  <c:v>"red_33.jpg"</c:v>
                </c:pt>
                <c:pt idx="12">
                  <c:v>"red_34.jpg"</c:v>
                </c:pt>
                <c:pt idx="13">
                  <c:v>"red_35.jpg"</c:v>
                </c:pt>
                <c:pt idx="14">
                  <c:v>"red_36.jpg"</c:v>
                </c:pt>
                <c:pt idx="15">
                  <c:v>"red_37.jpg"</c:v>
                </c:pt>
                <c:pt idx="16">
                  <c:v>"red_38.jpg"</c:v>
                </c:pt>
                <c:pt idx="17">
                  <c:v>"red_39.jpg"</c:v>
                </c:pt>
                <c:pt idx="18">
                  <c:v>"red_40.jpg"</c:v>
                </c:pt>
                <c:pt idx="19">
                  <c:v>"red_41.jpg"</c:v>
                </c:pt>
                <c:pt idx="20">
                  <c:v>"red_42.jpg"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2-48A0-B267-B8017E560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925263"/>
        <c:axId val="1575926927"/>
      </c:lineChart>
      <c:catAx>
        <c:axId val="15759252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5926927"/>
        <c:crosses val="autoZero"/>
        <c:auto val="1"/>
        <c:lblAlgn val="ctr"/>
        <c:lblOffset val="100"/>
        <c:noMultiLvlLbl val="0"/>
      </c:catAx>
      <c:valAx>
        <c:axId val="1575926927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5925263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"red_22.jpg"</c:v>
                </c:pt>
                <c:pt idx="1">
                  <c:v>"red_23.jpg"</c:v>
                </c:pt>
                <c:pt idx="2">
                  <c:v>"red_24.jpg"</c:v>
                </c:pt>
                <c:pt idx="3">
                  <c:v>"red_25.jpg"</c:v>
                </c:pt>
                <c:pt idx="4">
                  <c:v>"red_26.jpg"</c:v>
                </c:pt>
                <c:pt idx="5">
                  <c:v>"red_27.jpg"</c:v>
                </c:pt>
                <c:pt idx="6">
                  <c:v>"red_28.jpg"</c:v>
                </c:pt>
                <c:pt idx="7">
                  <c:v>"red_29.jpg"</c:v>
                </c:pt>
                <c:pt idx="8">
                  <c:v>"red_30.jpg"</c:v>
                </c:pt>
                <c:pt idx="9">
                  <c:v>"red_31.jpg"</c:v>
                </c:pt>
                <c:pt idx="10">
                  <c:v>"red_32.jpg"</c:v>
                </c:pt>
                <c:pt idx="11">
                  <c:v>"red_33.jpg"</c:v>
                </c:pt>
                <c:pt idx="12">
                  <c:v>"red_34.jpg"</c:v>
                </c:pt>
                <c:pt idx="13">
                  <c:v>"red_35.jpg"</c:v>
                </c:pt>
                <c:pt idx="14">
                  <c:v>"red_36.jpg"</c:v>
                </c:pt>
                <c:pt idx="15">
                  <c:v>"red_37.jpg"</c:v>
                </c:pt>
                <c:pt idx="16">
                  <c:v>"red_38.jpg"</c:v>
                </c:pt>
                <c:pt idx="17">
                  <c:v>"red_39.jpg"</c:v>
                </c:pt>
                <c:pt idx="18">
                  <c:v>"red_40.jpg"</c:v>
                </c:pt>
                <c:pt idx="19">
                  <c:v>"red_41.jpg"</c:v>
                </c:pt>
                <c:pt idx="20">
                  <c:v>"red_42.jpg"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0.19480519480519481</c:v>
                </c:pt>
                <c:pt idx="1">
                  <c:v>0.27272727272727271</c:v>
                </c:pt>
                <c:pt idx="2">
                  <c:v>0.20779220779220781</c:v>
                </c:pt>
                <c:pt idx="3">
                  <c:v>0.16883116883116883</c:v>
                </c:pt>
                <c:pt idx="4">
                  <c:v>0.29870129870129869</c:v>
                </c:pt>
                <c:pt idx="5">
                  <c:v>0.18181818181818182</c:v>
                </c:pt>
                <c:pt idx="6">
                  <c:v>0.20779220779220781</c:v>
                </c:pt>
                <c:pt idx="7">
                  <c:v>0.70129870129870131</c:v>
                </c:pt>
                <c:pt idx="8">
                  <c:v>0.59740259740259738</c:v>
                </c:pt>
                <c:pt idx="9">
                  <c:v>0.29870129870129869</c:v>
                </c:pt>
                <c:pt idx="10">
                  <c:v>0.23376623376623376</c:v>
                </c:pt>
                <c:pt idx="11">
                  <c:v>0.63636363636363635</c:v>
                </c:pt>
                <c:pt idx="12">
                  <c:v>0.46753246753246752</c:v>
                </c:pt>
                <c:pt idx="13">
                  <c:v>0.20779220779220781</c:v>
                </c:pt>
                <c:pt idx="14">
                  <c:v>0.20779220779220781</c:v>
                </c:pt>
                <c:pt idx="15">
                  <c:v>0.62337662337662336</c:v>
                </c:pt>
                <c:pt idx="16">
                  <c:v>0.36363636363636365</c:v>
                </c:pt>
                <c:pt idx="17">
                  <c:v>0.20779220779220781</c:v>
                </c:pt>
                <c:pt idx="18">
                  <c:v>0.68831168831168832</c:v>
                </c:pt>
                <c:pt idx="19">
                  <c:v>0.61038961038961037</c:v>
                </c:pt>
                <c:pt idx="20">
                  <c:v>0.41558441558441561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34-4BF2-969E-B4D0B61CB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925263"/>
        <c:axId val="1575926927"/>
      </c:lineChart>
      <c:catAx>
        <c:axId val="15759252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5926927"/>
        <c:crosses val="autoZero"/>
        <c:auto val="1"/>
        <c:lblAlgn val="ctr"/>
        <c:lblOffset val="100"/>
        <c:noMultiLvlLbl val="0"/>
      </c:catAx>
      <c:valAx>
        <c:axId val="1575926927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592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"red_22.jpg"</c:v>
                </c:pt>
                <c:pt idx="1">
                  <c:v>"red_23.jpg"</c:v>
                </c:pt>
                <c:pt idx="2">
                  <c:v>"red_24.jpg"</c:v>
                </c:pt>
                <c:pt idx="3">
                  <c:v>"red_25.jpg"</c:v>
                </c:pt>
                <c:pt idx="4">
                  <c:v>"red_26.jpg"</c:v>
                </c:pt>
                <c:pt idx="5">
                  <c:v>"red_27.jpg"</c:v>
                </c:pt>
                <c:pt idx="6">
                  <c:v>"red_28.jpg"</c:v>
                </c:pt>
                <c:pt idx="7">
                  <c:v>"red_29.jpg"</c:v>
                </c:pt>
                <c:pt idx="8">
                  <c:v>"red_30.jpg"</c:v>
                </c:pt>
                <c:pt idx="9">
                  <c:v>"red_31.jpg"</c:v>
                </c:pt>
                <c:pt idx="10">
                  <c:v>"red_32.jpg"</c:v>
                </c:pt>
                <c:pt idx="11">
                  <c:v>"red_33.jpg"</c:v>
                </c:pt>
                <c:pt idx="12">
                  <c:v>"red_34.jpg"</c:v>
                </c:pt>
                <c:pt idx="13">
                  <c:v>"red_35.jpg"</c:v>
                </c:pt>
                <c:pt idx="14">
                  <c:v>"red_36.jpg"</c:v>
                </c:pt>
                <c:pt idx="15">
                  <c:v>"red_37.jpg"</c:v>
                </c:pt>
                <c:pt idx="16">
                  <c:v>"red_38.jpg"</c:v>
                </c:pt>
                <c:pt idx="17">
                  <c:v>"red_39.jpg"</c:v>
                </c:pt>
                <c:pt idx="18">
                  <c:v>"red_40.jpg"</c:v>
                </c:pt>
                <c:pt idx="19">
                  <c:v>"red_41.jpg"</c:v>
                </c:pt>
                <c:pt idx="20">
                  <c:v>"red_42.jpg"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B5-4F1E-B702-59A3F7B19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925263"/>
        <c:axId val="1575926927"/>
      </c:lineChart>
      <c:catAx>
        <c:axId val="15759252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5926927"/>
        <c:crosses val="autoZero"/>
        <c:auto val="1"/>
        <c:lblAlgn val="ctr"/>
        <c:lblOffset val="100"/>
        <c:noMultiLvlLbl val="0"/>
      </c:catAx>
      <c:valAx>
        <c:axId val="157592692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592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Лист1!$A$2:$A$18</c:f>
              <c:strCache>
                <c:ptCount val="17"/>
                <c:pt idx="0">
                  <c:v>"red_col_4.jpg"</c:v>
                </c:pt>
                <c:pt idx="1">
                  <c:v>"red_col_5.jpg"</c:v>
                </c:pt>
                <c:pt idx="2">
                  <c:v>"red_col_6.jpg"</c:v>
                </c:pt>
                <c:pt idx="3">
                  <c:v>"red_col_7.jpg"</c:v>
                </c:pt>
                <c:pt idx="4">
                  <c:v>"red_col_8.jpg"</c:v>
                </c:pt>
                <c:pt idx="5">
                  <c:v>"red_col_9.jpg"</c:v>
                </c:pt>
                <c:pt idx="6">
                  <c:v>"red_col_10.jpg"</c:v>
                </c:pt>
                <c:pt idx="7">
                  <c:v>"red_col_11.jpg"</c:v>
                </c:pt>
                <c:pt idx="8">
                  <c:v>"red_col_12.jpg"</c:v>
                </c:pt>
                <c:pt idx="9">
                  <c:v>"red_col_13.jpg"</c:v>
                </c:pt>
                <c:pt idx="10">
                  <c:v>"red_col_14.jpg"</c:v>
                </c:pt>
                <c:pt idx="11">
                  <c:v>"red_col_15.jpg"</c:v>
                </c:pt>
                <c:pt idx="12">
                  <c:v>"red_col_16.jpg"</c:v>
                </c:pt>
                <c:pt idx="13">
                  <c:v>"red_col_17.jpg"</c:v>
                </c:pt>
                <c:pt idx="14">
                  <c:v>"red_col_18.jpg"</c:v>
                </c:pt>
                <c:pt idx="15">
                  <c:v>"red_col_19.jpg"</c:v>
                </c:pt>
                <c:pt idx="16">
                  <c:v>"red_col_20.jpg"</c:v>
                </c:pt>
              </c:strCache>
            </c:str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0.10526315789473684</c:v>
                </c:pt>
                <c:pt idx="1">
                  <c:v>5.2631578947368418E-2</c:v>
                </c:pt>
                <c:pt idx="2">
                  <c:v>0.10526315789473684</c:v>
                </c:pt>
                <c:pt idx="3">
                  <c:v>0.10526315789473684</c:v>
                </c:pt>
                <c:pt idx="4">
                  <c:v>0.10526315789473684</c:v>
                </c:pt>
                <c:pt idx="5">
                  <c:v>5.2631578947368418E-2</c:v>
                </c:pt>
                <c:pt idx="6">
                  <c:v>5.2631578947368418E-2</c:v>
                </c:pt>
                <c:pt idx="7">
                  <c:v>0</c:v>
                </c:pt>
                <c:pt idx="8">
                  <c:v>5.2631578947368418E-2</c:v>
                </c:pt>
                <c:pt idx="9">
                  <c:v>5.2631578947368418E-2</c:v>
                </c:pt>
                <c:pt idx="10">
                  <c:v>5.2631578947368418E-2</c:v>
                </c:pt>
                <c:pt idx="11">
                  <c:v>5.2631578947368418E-2</c:v>
                </c:pt>
                <c:pt idx="12">
                  <c:v>5.2631578947368418E-2</c:v>
                </c:pt>
                <c:pt idx="13">
                  <c:v>0.15789473684210525</c:v>
                </c:pt>
                <c:pt idx="14">
                  <c:v>0.21052631578947367</c:v>
                </c:pt>
                <c:pt idx="15">
                  <c:v>0.21052631578947367</c:v>
                </c:pt>
                <c:pt idx="16">
                  <c:v>0.21052631578947367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A2-4BCA-ABA5-A01ABE3AD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277279"/>
        <c:axId val="1563283935"/>
      </c:lineChart>
      <c:catAx>
        <c:axId val="156327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63283935"/>
        <c:crosses val="autoZero"/>
        <c:auto val="1"/>
        <c:lblAlgn val="ctr"/>
        <c:lblOffset val="100"/>
        <c:noMultiLvlLbl val="0"/>
      </c:catAx>
      <c:valAx>
        <c:axId val="1563283935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327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Лист1!$A$2:$A$18</c:f>
              <c:strCache>
                <c:ptCount val="17"/>
                <c:pt idx="0">
                  <c:v>"red_col_4.jpg"</c:v>
                </c:pt>
                <c:pt idx="1">
                  <c:v>"red_col_5.jpg"</c:v>
                </c:pt>
                <c:pt idx="2">
                  <c:v>"red_col_6.jpg"</c:v>
                </c:pt>
                <c:pt idx="3">
                  <c:v>"red_col_7.jpg"</c:v>
                </c:pt>
                <c:pt idx="4">
                  <c:v>"red_col_8.jpg"</c:v>
                </c:pt>
                <c:pt idx="5">
                  <c:v>"red_col_9.jpg"</c:v>
                </c:pt>
                <c:pt idx="6">
                  <c:v>"red_col_10.jpg"</c:v>
                </c:pt>
                <c:pt idx="7">
                  <c:v>"red_col_11.jpg"</c:v>
                </c:pt>
                <c:pt idx="8">
                  <c:v>"red_col_12.jpg"</c:v>
                </c:pt>
                <c:pt idx="9">
                  <c:v>"red_col_13.jpg"</c:v>
                </c:pt>
                <c:pt idx="10">
                  <c:v>"red_col_14.jpg"</c:v>
                </c:pt>
                <c:pt idx="11">
                  <c:v>"red_col_15.jpg"</c:v>
                </c:pt>
                <c:pt idx="12">
                  <c:v>"red_col_16.jpg"</c:v>
                </c:pt>
                <c:pt idx="13">
                  <c:v>"red_col_17.jpg"</c:v>
                </c:pt>
                <c:pt idx="14">
                  <c:v>"red_col_18.jpg"</c:v>
                </c:pt>
                <c:pt idx="15">
                  <c:v>"red_col_19.jpg"</c:v>
                </c:pt>
                <c:pt idx="16">
                  <c:v>"red_col_20.jpg"</c:v>
                </c:pt>
              </c:strCache>
            </c:str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1.4</c:v>
                </c:pt>
                <c:pt idx="15">
                  <c:v>1.4</c:v>
                </c:pt>
                <c:pt idx="16">
                  <c:v>1.65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6A-4E83-8468-77831E0C0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277279"/>
        <c:axId val="1563283935"/>
      </c:lineChart>
      <c:catAx>
        <c:axId val="156327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63283935"/>
        <c:crosses val="autoZero"/>
        <c:auto val="1"/>
        <c:lblAlgn val="ctr"/>
        <c:lblOffset val="100"/>
        <c:noMultiLvlLbl val="0"/>
      </c:catAx>
      <c:valAx>
        <c:axId val="1563283935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327727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Лист1!$A$2:$A$18</c:f>
              <c:strCache>
                <c:ptCount val="17"/>
                <c:pt idx="0">
                  <c:v>"red_col_4.jpg"</c:v>
                </c:pt>
                <c:pt idx="1">
                  <c:v>"red_col_5.jpg"</c:v>
                </c:pt>
                <c:pt idx="2">
                  <c:v>"red_col_6.jpg"</c:v>
                </c:pt>
                <c:pt idx="3">
                  <c:v>"red_col_7.jpg"</c:v>
                </c:pt>
                <c:pt idx="4">
                  <c:v>"red_col_8.jpg"</c:v>
                </c:pt>
                <c:pt idx="5">
                  <c:v>"red_col_9.jpg"</c:v>
                </c:pt>
                <c:pt idx="6">
                  <c:v>"red_col_10.jpg"</c:v>
                </c:pt>
                <c:pt idx="7">
                  <c:v>"red_col_11.jpg"</c:v>
                </c:pt>
                <c:pt idx="8">
                  <c:v>"red_col_12.jpg"</c:v>
                </c:pt>
                <c:pt idx="9">
                  <c:v>"red_col_13.jpg"</c:v>
                </c:pt>
                <c:pt idx="10">
                  <c:v>"red_col_14.jpg"</c:v>
                </c:pt>
                <c:pt idx="11">
                  <c:v>"red_col_15.jpg"</c:v>
                </c:pt>
                <c:pt idx="12">
                  <c:v>"red_col_16.jpg"</c:v>
                </c:pt>
                <c:pt idx="13">
                  <c:v>"red_col_17.jpg"</c:v>
                </c:pt>
                <c:pt idx="14">
                  <c:v>"red_col_18.jpg"</c:v>
                </c:pt>
                <c:pt idx="15">
                  <c:v>"red_col_19.jpg"</c:v>
                </c:pt>
                <c:pt idx="16">
                  <c:v>"red_col_20.jpg"</c:v>
                </c:pt>
              </c:strCache>
            </c:str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0.1038961038961039</c:v>
                </c:pt>
                <c:pt idx="1">
                  <c:v>7.792207792207792E-2</c:v>
                </c:pt>
                <c:pt idx="2">
                  <c:v>3.896103896103896E-2</c:v>
                </c:pt>
                <c:pt idx="3">
                  <c:v>5.1948051948051951E-2</c:v>
                </c:pt>
                <c:pt idx="4">
                  <c:v>3.896103896103896E-2</c:v>
                </c:pt>
                <c:pt idx="5">
                  <c:v>2.5974025974025976E-2</c:v>
                </c:pt>
                <c:pt idx="6">
                  <c:v>1.2987012987012988E-2</c:v>
                </c:pt>
                <c:pt idx="7">
                  <c:v>0</c:v>
                </c:pt>
                <c:pt idx="8">
                  <c:v>0.1038961038961039</c:v>
                </c:pt>
                <c:pt idx="9">
                  <c:v>0.18181818181818182</c:v>
                </c:pt>
                <c:pt idx="10">
                  <c:v>0.22077922077922077</c:v>
                </c:pt>
                <c:pt idx="11">
                  <c:v>0.2857142857142857</c:v>
                </c:pt>
                <c:pt idx="12">
                  <c:v>0.29870129870129869</c:v>
                </c:pt>
                <c:pt idx="13">
                  <c:v>0.31168831168831168</c:v>
                </c:pt>
                <c:pt idx="14">
                  <c:v>0.32467532467532467</c:v>
                </c:pt>
                <c:pt idx="15">
                  <c:v>0.35064935064935066</c:v>
                </c:pt>
                <c:pt idx="16">
                  <c:v>0.35064935064935066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50-460A-8C21-35839D199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277279"/>
        <c:axId val="1563283935"/>
      </c:lineChart>
      <c:catAx>
        <c:axId val="156327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63283935"/>
        <c:crosses val="autoZero"/>
        <c:auto val="1"/>
        <c:lblAlgn val="ctr"/>
        <c:lblOffset val="100"/>
        <c:noMultiLvlLbl val="0"/>
      </c:catAx>
      <c:valAx>
        <c:axId val="1563283935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327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Лист1!$A$2:$A$18</c:f>
              <c:strCache>
                <c:ptCount val="17"/>
                <c:pt idx="0">
                  <c:v>"red_col_4.jpg"</c:v>
                </c:pt>
                <c:pt idx="1">
                  <c:v>"red_col_5.jpg"</c:v>
                </c:pt>
                <c:pt idx="2">
                  <c:v>"red_col_6.jpg"</c:v>
                </c:pt>
                <c:pt idx="3">
                  <c:v>"red_col_7.jpg"</c:v>
                </c:pt>
                <c:pt idx="4">
                  <c:v>"red_col_8.jpg"</c:v>
                </c:pt>
                <c:pt idx="5">
                  <c:v>"red_col_9.jpg"</c:v>
                </c:pt>
                <c:pt idx="6">
                  <c:v>"red_col_10.jpg"</c:v>
                </c:pt>
                <c:pt idx="7">
                  <c:v>"red_col_11.jpg"</c:v>
                </c:pt>
                <c:pt idx="8">
                  <c:v>"red_col_12.jpg"</c:v>
                </c:pt>
                <c:pt idx="9">
                  <c:v>"red_col_13.jpg"</c:v>
                </c:pt>
                <c:pt idx="10">
                  <c:v>"red_col_14.jpg"</c:v>
                </c:pt>
                <c:pt idx="11">
                  <c:v>"red_col_15.jpg"</c:v>
                </c:pt>
                <c:pt idx="12">
                  <c:v>"red_col_16.jpg"</c:v>
                </c:pt>
                <c:pt idx="13">
                  <c:v>"red_col_17.jpg"</c:v>
                </c:pt>
                <c:pt idx="14">
                  <c:v>"red_col_18.jpg"</c:v>
                </c:pt>
                <c:pt idx="15">
                  <c:v>"red_col_19.jpg"</c:v>
                </c:pt>
                <c:pt idx="16">
                  <c:v>"red_col_20.jpg"</c:v>
                </c:pt>
              </c:strCache>
            </c:str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C8-4705-BDE9-61261C3F1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277279"/>
        <c:axId val="1563283935"/>
      </c:lineChart>
      <c:catAx>
        <c:axId val="156327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63283935"/>
        <c:crosses val="autoZero"/>
        <c:auto val="1"/>
        <c:lblAlgn val="ctr"/>
        <c:lblOffset val="100"/>
        <c:noMultiLvlLbl val="0"/>
      </c:catAx>
      <c:valAx>
        <c:axId val="156328393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327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"black_1.jpg"</c:v>
                </c:pt>
                <c:pt idx="1">
                  <c:v>"black_2.jpg"</c:v>
                </c:pt>
                <c:pt idx="2">
                  <c:v>"black_3.jpg"</c:v>
                </c:pt>
                <c:pt idx="3">
                  <c:v>"black_4.jpg"</c:v>
                </c:pt>
                <c:pt idx="4">
                  <c:v>"black_5.jpg"</c:v>
                </c:pt>
                <c:pt idx="5">
                  <c:v>"black_6.jpg"</c:v>
                </c:pt>
                <c:pt idx="6">
                  <c:v>"black_7.jpg"</c:v>
                </c:pt>
                <c:pt idx="7">
                  <c:v>"black_8.jpg"</c:v>
                </c:pt>
                <c:pt idx="8">
                  <c:v>"black_9.jpg"</c:v>
                </c:pt>
                <c:pt idx="9">
                  <c:v>"black_10.jpg"</c:v>
                </c:pt>
                <c:pt idx="10">
                  <c:v>"black_11.jpg"</c:v>
                </c:pt>
                <c:pt idx="11">
                  <c:v>"black_12.jpg"</c:v>
                </c:pt>
                <c:pt idx="12">
                  <c:v>"black_13.jpg"</c:v>
                </c:pt>
                <c:pt idx="13">
                  <c:v>"black_14.jpg"</c:v>
                </c:pt>
                <c:pt idx="14">
                  <c:v>"black_15.jpg"</c:v>
                </c:pt>
                <c:pt idx="15">
                  <c:v>"black_16.jpg"</c:v>
                </c:pt>
                <c:pt idx="16">
                  <c:v>"black_17.jpg"</c:v>
                </c:pt>
                <c:pt idx="17">
                  <c:v>"black_18.jpg"</c:v>
                </c:pt>
                <c:pt idx="18">
                  <c:v>"black_19.jpg"</c:v>
                </c:pt>
                <c:pt idx="19">
                  <c:v>"black_20.jpg"</c:v>
                </c:pt>
                <c:pt idx="20">
                  <c:v>"black_21.jpg"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0.15789473684210525</c:v>
                </c:pt>
                <c:pt idx="1">
                  <c:v>0.15789473684210525</c:v>
                </c:pt>
                <c:pt idx="2">
                  <c:v>0.47368421052631576</c:v>
                </c:pt>
                <c:pt idx="3">
                  <c:v>0.10526315789473684</c:v>
                </c:pt>
                <c:pt idx="4">
                  <c:v>0.52631578947368418</c:v>
                </c:pt>
                <c:pt idx="5">
                  <c:v>0.31578947368421051</c:v>
                </c:pt>
                <c:pt idx="6">
                  <c:v>0.10526315789473684</c:v>
                </c:pt>
                <c:pt idx="7">
                  <c:v>0.26315789473684209</c:v>
                </c:pt>
                <c:pt idx="8">
                  <c:v>0.73684210526315785</c:v>
                </c:pt>
                <c:pt idx="9">
                  <c:v>0.68421052631578949</c:v>
                </c:pt>
                <c:pt idx="10">
                  <c:v>0.63157894736842102</c:v>
                </c:pt>
                <c:pt idx="11">
                  <c:v>0.63157894736842102</c:v>
                </c:pt>
                <c:pt idx="12">
                  <c:v>0.36842105263157893</c:v>
                </c:pt>
                <c:pt idx="13">
                  <c:v>0.31578947368421051</c:v>
                </c:pt>
                <c:pt idx="14">
                  <c:v>0.15789473684210525</c:v>
                </c:pt>
                <c:pt idx="15">
                  <c:v>0.10526315789473684</c:v>
                </c:pt>
                <c:pt idx="16">
                  <c:v>0.63157894736842102</c:v>
                </c:pt>
                <c:pt idx="17">
                  <c:v>0.42105263157894735</c:v>
                </c:pt>
                <c:pt idx="18">
                  <c:v>0.15789473684210525</c:v>
                </c:pt>
                <c:pt idx="19">
                  <c:v>0.68421052631578949</c:v>
                </c:pt>
                <c:pt idx="20">
                  <c:v>0.36842105263157893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1C-4E8C-92DD-DB6C100B8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264799"/>
        <c:axId val="1563264383"/>
      </c:lineChart>
      <c:catAx>
        <c:axId val="1563264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63264383"/>
        <c:crosses val="autoZero"/>
        <c:auto val="1"/>
        <c:lblAlgn val="ctr"/>
        <c:lblOffset val="100"/>
        <c:noMultiLvlLbl val="0"/>
      </c:catAx>
      <c:valAx>
        <c:axId val="1563264383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3264799"/>
        <c:crosses val="autoZero"/>
        <c:crossBetween val="between"/>
        <c:majorUnit val="0.2"/>
        <c:minorUnit val="8.0000000000000016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"black_1.jpg"</c:v>
                </c:pt>
                <c:pt idx="1">
                  <c:v>"black_2.jpg"</c:v>
                </c:pt>
                <c:pt idx="2">
                  <c:v>"black_3.jpg"</c:v>
                </c:pt>
                <c:pt idx="3">
                  <c:v>"black_4.jpg"</c:v>
                </c:pt>
                <c:pt idx="4">
                  <c:v>"black_5.jpg"</c:v>
                </c:pt>
                <c:pt idx="5">
                  <c:v>"black_6.jpg"</c:v>
                </c:pt>
                <c:pt idx="6">
                  <c:v>"black_7.jpg"</c:v>
                </c:pt>
                <c:pt idx="7">
                  <c:v>"black_8.jpg"</c:v>
                </c:pt>
                <c:pt idx="8">
                  <c:v>"black_9.jpg"</c:v>
                </c:pt>
                <c:pt idx="9">
                  <c:v>"black_10.jpg"</c:v>
                </c:pt>
                <c:pt idx="10">
                  <c:v>"black_11.jpg"</c:v>
                </c:pt>
                <c:pt idx="11">
                  <c:v>"black_12.jpg"</c:v>
                </c:pt>
                <c:pt idx="12">
                  <c:v>"black_13.jpg"</c:v>
                </c:pt>
                <c:pt idx="13">
                  <c:v>"black_14.jpg"</c:v>
                </c:pt>
                <c:pt idx="14">
                  <c:v>"black_15.jpg"</c:v>
                </c:pt>
                <c:pt idx="15">
                  <c:v>"black_16.jpg"</c:v>
                </c:pt>
                <c:pt idx="16">
                  <c:v>"black_17.jpg"</c:v>
                </c:pt>
                <c:pt idx="17">
                  <c:v>"black_18.jpg"</c:v>
                </c:pt>
                <c:pt idx="18">
                  <c:v>"black_19.jpg"</c:v>
                </c:pt>
                <c:pt idx="19">
                  <c:v>"black_20.jpg"</c:v>
                </c:pt>
                <c:pt idx="20">
                  <c:v>"black_21.jpg"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48-4BD3-A9F1-26B7D5B49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264799"/>
        <c:axId val="1563264383"/>
      </c:lineChart>
      <c:catAx>
        <c:axId val="1563264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63264383"/>
        <c:crosses val="autoZero"/>
        <c:auto val="1"/>
        <c:lblAlgn val="ctr"/>
        <c:lblOffset val="100"/>
        <c:noMultiLvlLbl val="0"/>
      </c:catAx>
      <c:valAx>
        <c:axId val="1563264383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326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"black_chb.jpg"</c:v>
                </c:pt>
                <c:pt idx="2">
                  <c:v>"noisy.jpg"</c:v>
                </c:pt>
                <c:pt idx="3">
                  <c:v>"black.jpg"</c:v>
                </c:pt>
                <c:pt idx="4">
                  <c:v>"black_1.jpg"</c:v>
                </c:pt>
                <c:pt idx="5">
                  <c:v>"black_2.jpg"</c:v>
                </c:pt>
                <c:pt idx="6">
                  <c:v>"black_3.jpg"</c:v>
                </c:pt>
                <c:pt idx="7">
                  <c:v>"black_4.jpg"</c:v>
                </c:pt>
                <c:pt idx="8">
                  <c:v>"black_5.jpg"</c:v>
                </c:pt>
                <c:pt idx="9">
                  <c:v>"black_6.jpg"</c:v>
                </c:pt>
                <c:pt idx="10">
                  <c:v>"black_7.jpg"</c:v>
                </c:pt>
                <c:pt idx="11">
                  <c:v>"black_8.jpg"</c:v>
                </c:pt>
                <c:pt idx="12">
                  <c:v>"black_9.jpg"</c:v>
                </c:pt>
                <c:pt idx="13">
                  <c:v>"black_10.jpg"</c:v>
                </c:pt>
                <c:pt idx="14">
                  <c:v>"black_11.jpg"</c:v>
                </c:pt>
                <c:pt idx="15">
                  <c:v>"black_12.jpg"</c:v>
                </c:pt>
                <c:pt idx="16">
                  <c:v>"black_13.jpg"</c:v>
                </c:pt>
                <c:pt idx="17">
                  <c:v>"black_14.jpg"</c:v>
                </c:pt>
                <c:pt idx="18">
                  <c:v>"black_15.jpg"</c:v>
                </c:pt>
                <c:pt idx="19">
                  <c:v>"black_16.jpg"</c:v>
                </c:pt>
                <c:pt idx="20">
                  <c:v>"black_17.jpg"</c:v>
                </c:pt>
                <c:pt idx="21">
                  <c:v>"black_18.jpg"</c:v>
                </c:pt>
                <c:pt idx="22">
                  <c:v>"black_19.jpg"</c:v>
                </c:pt>
                <c:pt idx="23">
                  <c:v>"black_20.jpg"</c:v>
                </c:pt>
                <c:pt idx="24">
                  <c:v>"black_21.jpg"</c:v>
                </c:pt>
                <c:pt idx="25">
                  <c:v>"black_22.jpg"</c:v>
                </c:pt>
                <c:pt idx="26">
                  <c:v>"black_23.jpg"</c:v>
                </c:pt>
                <c:pt idx="27">
                  <c:v>"black_24.jpg"</c:v>
                </c:pt>
                <c:pt idx="28">
                  <c:v>"black_25.jpg"</c:v>
                </c:pt>
                <c:pt idx="29">
                  <c:v>"black_26.jpg"</c:v>
                </c:pt>
                <c:pt idx="30">
                  <c:v>"black_27.jpg"</c:v>
                </c:pt>
                <c:pt idx="31">
                  <c:v>"black_28.jpg"</c:v>
                </c:pt>
                <c:pt idx="32">
                  <c:v>"black_29.jpg"</c:v>
                </c:pt>
                <c:pt idx="33">
                  <c:v>"black_30.jpg"</c:v>
                </c:pt>
                <c:pt idx="34">
                  <c:v>"black_31.jpg"</c:v>
                </c:pt>
                <c:pt idx="35">
                  <c:v>"black_32.jpg"</c:v>
                </c:pt>
                <c:pt idx="36">
                  <c:v>"black_33.jpg"</c:v>
                </c:pt>
                <c:pt idx="37">
                  <c:v>"black_34.jpg"</c:v>
                </c:pt>
                <c:pt idx="38">
                  <c:v>"black_35.jpg"</c:v>
                </c:pt>
                <c:pt idx="39">
                  <c:v>"black_36.jpg"</c:v>
                </c:pt>
                <c:pt idx="40">
                  <c:v>"black_37.jpg"</c:v>
                </c:pt>
                <c:pt idx="41">
                  <c:v>"black_38.jpg"</c:v>
                </c:pt>
                <c:pt idx="42">
                  <c:v>"black_39.jpg"</c:v>
                </c:pt>
                <c:pt idx="43">
                  <c:v>"black_40.jpg"</c:v>
                </c:pt>
                <c:pt idx="44">
                  <c:v>"black_41.jpg"</c:v>
                </c:pt>
                <c:pt idx="45">
                  <c:v>"black_42.jpg"</c:v>
                </c:pt>
                <c:pt idx="46">
                  <c:v>"black_col_4.jpg"</c:v>
                </c:pt>
                <c:pt idx="47">
                  <c:v>"black_col_5.jpg"</c:v>
                </c:pt>
                <c:pt idx="48">
                  <c:v>"black_col_6.jpg"</c:v>
                </c:pt>
                <c:pt idx="49">
                  <c:v>"black_col_7.jpg"</c:v>
                </c:pt>
                <c:pt idx="50">
                  <c:v>"black_col_8.jpg"</c:v>
                </c:pt>
                <c:pt idx="51">
                  <c:v>"black_col_9.jpg"</c:v>
                </c:pt>
                <c:pt idx="52">
                  <c:v>"black_col_10.jpg"</c:v>
                </c:pt>
                <c:pt idx="53">
                  <c:v>"black_col_11.jpg"</c:v>
                </c:pt>
                <c:pt idx="54">
                  <c:v>"black_col_12.jpg"</c:v>
                </c:pt>
                <c:pt idx="55">
                  <c:v>"black_col_13.jpg"</c:v>
                </c:pt>
                <c:pt idx="56">
                  <c:v>"black_col_14.jpg"</c:v>
                </c:pt>
                <c:pt idx="57">
                  <c:v>"black_col_15.jpg"</c:v>
                </c:pt>
                <c:pt idx="58">
                  <c:v>"black_col_16.jpg"</c:v>
                </c:pt>
                <c:pt idx="59">
                  <c:v>"black_col_17.jpg"</c:v>
                </c:pt>
                <c:pt idx="60">
                  <c:v>"black_col_18.jpg"</c:v>
                </c:pt>
                <c:pt idx="61">
                  <c:v>"black_col_19.jpg"</c:v>
                </c:pt>
                <c:pt idx="62">
                  <c:v>"black_col_20.jpg"</c:v>
                </c:pt>
              </c:strCache>
            </c:strRef>
          </c:cat>
          <c:val>
            <c:numRef>
              <c:f>Лист1!$B$2:$B$64</c:f>
              <c:numCache>
                <c:formatCode>General</c:formatCode>
                <c:ptCount val="63"/>
                <c:pt idx="0">
                  <c:v>8.188486E-3</c:v>
                </c:pt>
                <c:pt idx="1">
                  <c:v>6.5985139999999998E-3</c:v>
                </c:pt>
                <c:pt idx="2">
                  <c:v>1.0564215E-2</c:v>
                </c:pt>
                <c:pt idx="3">
                  <c:v>6.8890569999999996E-3</c:v>
                </c:pt>
                <c:pt idx="4">
                  <c:v>5.8911110000000001E-3</c:v>
                </c:pt>
                <c:pt idx="5">
                  <c:v>6.6733460000000001E-3</c:v>
                </c:pt>
                <c:pt idx="6">
                  <c:v>5.013478E-3</c:v>
                </c:pt>
                <c:pt idx="7">
                  <c:v>6.1473530000000004E-3</c:v>
                </c:pt>
                <c:pt idx="8">
                  <c:v>6.5723539999999999E-3</c:v>
                </c:pt>
                <c:pt idx="9">
                  <c:v>7.0181769999999996E-3</c:v>
                </c:pt>
                <c:pt idx="10">
                  <c:v>7.2838649999999996E-3</c:v>
                </c:pt>
                <c:pt idx="11">
                  <c:v>6.7842479999999997E-3</c:v>
                </c:pt>
                <c:pt idx="12">
                  <c:v>6.1685159999999998E-3</c:v>
                </c:pt>
                <c:pt idx="13">
                  <c:v>6.4293629999999996E-3</c:v>
                </c:pt>
                <c:pt idx="14">
                  <c:v>7.8769689999999993E-3</c:v>
                </c:pt>
                <c:pt idx="15">
                  <c:v>6.5306310000000003E-3</c:v>
                </c:pt>
                <c:pt idx="16">
                  <c:v>6.0369070000000002E-3</c:v>
                </c:pt>
                <c:pt idx="17">
                  <c:v>6.5659910000000002E-3</c:v>
                </c:pt>
                <c:pt idx="18">
                  <c:v>5.5131939999999999E-3</c:v>
                </c:pt>
                <c:pt idx="19">
                  <c:v>5.8987550000000003E-3</c:v>
                </c:pt>
                <c:pt idx="20">
                  <c:v>5.9515050000000002E-3</c:v>
                </c:pt>
                <c:pt idx="21">
                  <c:v>7.2382729999999999E-3</c:v>
                </c:pt>
                <c:pt idx="22">
                  <c:v>7.5317589999999998E-3</c:v>
                </c:pt>
                <c:pt idx="23">
                  <c:v>5.2806509999999999E-3</c:v>
                </c:pt>
                <c:pt idx="24">
                  <c:v>6.9871969999999997E-3</c:v>
                </c:pt>
                <c:pt idx="25">
                  <c:v>9.580669E-3</c:v>
                </c:pt>
                <c:pt idx="26">
                  <c:v>7.9548299999999995E-3</c:v>
                </c:pt>
                <c:pt idx="27">
                  <c:v>6.3257230000000001E-3</c:v>
                </c:pt>
                <c:pt idx="28">
                  <c:v>5.9406889999999999E-3</c:v>
                </c:pt>
                <c:pt idx="29">
                  <c:v>6.3467460000000003E-3</c:v>
                </c:pt>
                <c:pt idx="30">
                  <c:v>6.28219E-3</c:v>
                </c:pt>
                <c:pt idx="31">
                  <c:v>5.9117179999999998E-3</c:v>
                </c:pt>
                <c:pt idx="32">
                  <c:v>5.9417539999999996E-3</c:v>
                </c:pt>
                <c:pt idx="33">
                  <c:v>5.4003239999999997E-3</c:v>
                </c:pt>
                <c:pt idx="34">
                  <c:v>6.7319069999999996E-3</c:v>
                </c:pt>
                <c:pt idx="35">
                  <c:v>6.6206859999999998E-3</c:v>
                </c:pt>
                <c:pt idx="36">
                  <c:v>7.079007E-3</c:v>
                </c:pt>
                <c:pt idx="37">
                  <c:v>6.9162410000000001E-3</c:v>
                </c:pt>
                <c:pt idx="38">
                  <c:v>6.0265839999999998E-3</c:v>
                </c:pt>
                <c:pt idx="39">
                  <c:v>6.1919899999999996E-3</c:v>
                </c:pt>
                <c:pt idx="40">
                  <c:v>6.5896119999999999E-3</c:v>
                </c:pt>
                <c:pt idx="41">
                  <c:v>6.6871650000000001E-3</c:v>
                </c:pt>
                <c:pt idx="42">
                  <c:v>6.5056480000000002E-3</c:v>
                </c:pt>
                <c:pt idx="43">
                  <c:v>6.350741E-3</c:v>
                </c:pt>
                <c:pt idx="44">
                  <c:v>7.0432230000000004E-3</c:v>
                </c:pt>
                <c:pt idx="45">
                  <c:v>7.1415020000000001E-3</c:v>
                </c:pt>
                <c:pt idx="46">
                  <c:v>7.7957269999999997E-3</c:v>
                </c:pt>
                <c:pt idx="47">
                  <c:v>6.7976479999999999E-3</c:v>
                </c:pt>
                <c:pt idx="48">
                  <c:v>6.7543689999999997E-3</c:v>
                </c:pt>
                <c:pt idx="49">
                  <c:v>7.5301609999999996E-3</c:v>
                </c:pt>
                <c:pt idx="50">
                  <c:v>6.6812529999999998E-3</c:v>
                </c:pt>
                <c:pt idx="51">
                  <c:v>7.1974109999999999E-3</c:v>
                </c:pt>
                <c:pt idx="52">
                  <c:v>8.0097610000000007E-3</c:v>
                </c:pt>
                <c:pt idx="53">
                  <c:v>7.2708540000000002E-3</c:v>
                </c:pt>
                <c:pt idx="54">
                  <c:v>5.8070700000000001E-3</c:v>
                </c:pt>
                <c:pt idx="55">
                  <c:v>7.2170170000000001E-3</c:v>
                </c:pt>
                <c:pt idx="56">
                  <c:v>7.1195479999999998E-3</c:v>
                </c:pt>
                <c:pt idx="57">
                  <c:v>7.130506E-3</c:v>
                </c:pt>
                <c:pt idx="58">
                  <c:v>7.9629049999999993E-3</c:v>
                </c:pt>
                <c:pt idx="59">
                  <c:v>6.777384E-3</c:v>
                </c:pt>
                <c:pt idx="60">
                  <c:v>7.9734409999999995E-3</c:v>
                </c:pt>
                <c:pt idx="61">
                  <c:v>7.2807339999999996E-3</c:v>
                </c:pt>
                <c:pt idx="62">
                  <c:v>7.7371860000000001E-3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E2-46B3-A0DF-63A18648701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"black_chb.jpg"</c:v>
                </c:pt>
                <c:pt idx="2">
                  <c:v>"noisy.jpg"</c:v>
                </c:pt>
                <c:pt idx="3">
                  <c:v>"black.jpg"</c:v>
                </c:pt>
                <c:pt idx="4">
                  <c:v>"black_1.jpg"</c:v>
                </c:pt>
                <c:pt idx="5">
                  <c:v>"black_2.jpg"</c:v>
                </c:pt>
                <c:pt idx="6">
                  <c:v>"black_3.jpg"</c:v>
                </c:pt>
                <c:pt idx="7">
                  <c:v>"black_4.jpg"</c:v>
                </c:pt>
                <c:pt idx="8">
                  <c:v>"black_5.jpg"</c:v>
                </c:pt>
                <c:pt idx="9">
                  <c:v>"black_6.jpg"</c:v>
                </c:pt>
                <c:pt idx="10">
                  <c:v>"black_7.jpg"</c:v>
                </c:pt>
                <c:pt idx="11">
                  <c:v>"black_8.jpg"</c:v>
                </c:pt>
                <c:pt idx="12">
                  <c:v>"black_9.jpg"</c:v>
                </c:pt>
                <c:pt idx="13">
                  <c:v>"black_10.jpg"</c:v>
                </c:pt>
                <c:pt idx="14">
                  <c:v>"black_11.jpg"</c:v>
                </c:pt>
                <c:pt idx="15">
                  <c:v>"black_12.jpg"</c:v>
                </c:pt>
                <c:pt idx="16">
                  <c:v>"black_13.jpg"</c:v>
                </c:pt>
                <c:pt idx="17">
                  <c:v>"black_14.jpg"</c:v>
                </c:pt>
                <c:pt idx="18">
                  <c:v>"black_15.jpg"</c:v>
                </c:pt>
                <c:pt idx="19">
                  <c:v>"black_16.jpg"</c:v>
                </c:pt>
                <c:pt idx="20">
                  <c:v>"black_17.jpg"</c:v>
                </c:pt>
                <c:pt idx="21">
                  <c:v>"black_18.jpg"</c:v>
                </c:pt>
                <c:pt idx="22">
                  <c:v>"black_19.jpg"</c:v>
                </c:pt>
                <c:pt idx="23">
                  <c:v>"black_20.jpg"</c:v>
                </c:pt>
                <c:pt idx="24">
                  <c:v>"black_21.jpg"</c:v>
                </c:pt>
                <c:pt idx="25">
                  <c:v>"black_22.jpg"</c:v>
                </c:pt>
                <c:pt idx="26">
                  <c:v>"black_23.jpg"</c:v>
                </c:pt>
                <c:pt idx="27">
                  <c:v>"black_24.jpg"</c:v>
                </c:pt>
                <c:pt idx="28">
                  <c:v>"black_25.jpg"</c:v>
                </c:pt>
                <c:pt idx="29">
                  <c:v>"black_26.jpg"</c:v>
                </c:pt>
                <c:pt idx="30">
                  <c:v>"black_27.jpg"</c:v>
                </c:pt>
                <c:pt idx="31">
                  <c:v>"black_28.jpg"</c:v>
                </c:pt>
                <c:pt idx="32">
                  <c:v>"black_29.jpg"</c:v>
                </c:pt>
                <c:pt idx="33">
                  <c:v>"black_30.jpg"</c:v>
                </c:pt>
                <c:pt idx="34">
                  <c:v>"black_31.jpg"</c:v>
                </c:pt>
                <c:pt idx="35">
                  <c:v>"black_32.jpg"</c:v>
                </c:pt>
                <c:pt idx="36">
                  <c:v>"black_33.jpg"</c:v>
                </c:pt>
                <c:pt idx="37">
                  <c:v>"black_34.jpg"</c:v>
                </c:pt>
                <c:pt idx="38">
                  <c:v>"black_35.jpg"</c:v>
                </c:pt>
                <c:pt idx="39">
                  <c:v>"black_36.jpg"</c:v>
                </c:pt>
                <c:pt idx="40">
                  <c:v>"black_37.jpg"</c:v>
                </c:pt>
                <c:pt idx="41">
                  <c:v>"black_38.jpg"</c:v>
                </c:pt>
                <c:pt idx="42">
                  <c:v>"black_39.jpg"</c:v>
                </c:pt>
                <c:pt idx="43">
                  <c:v>"black_40.jpg"</c:v>
                </c:pt>
                <c:pt idx="44">
                  <c:v>"black_41.jpg"</c:v>
                </c:pt>
                <c:pt idx="45">
                  <c:v>"black_42.jpg"</c:v>
                </c:pt>
                <c:pt idx="46">
                  <c:v>"black_col_4.jpg"</c:v>
                </c:pt>
                <c:pt idx="47">
                  <c:v>"black_col_5.jpg"</c:v>
                </c:pt>
                <c:pt idx="48">
                  <c:v>"black_col_6.jpg"</c:v>
                </c:pt>
                <c:pt idx="49">
                  <c:v>"black_col_7.jpg"</c:v>
                </c:pt>
                <c:pt idx="50">
                  <c:v>"black_col_8.jpg"</c:v>
                </c:pt>
                <c:pt idx="51">
                  <c:v>"black_col_9.jpg"</c:v>
                </c:pt>
                <c:pt idx="52">
                  <c:v>"black_col_10.jpg"</c:v>
                </c:pt>
                <c:pt idx="53">
                  <c:v>"black_col_11.jpg"</c:v>
                </c:pt>
                <c:pt idx="54">
                  <c:v>"black_col_12.jpg"</c:v>
                </c:pt>
                <c:pt idx="55">
                  <c:v>"black_col_13.jpg"</c:v>
                </c:pt>
                <c:pt idx="56">
                  <c:v>"black_col_14.jpg"</c:v>
                </c:pt>
                <c:pt idx="57">
                  <c:v>"black_col_15.jpg"</c:v>
                </c:pt>
                <c:pt idx="58">
                  <c:v>"black_col_16.jpg"</c:v>
                </c:pt>
                <c:pt idx="59">
                  <c:v>"black_col_17.jpg"</c:v>
                </c:pt>
                <c:pt idx="60">
                  <c:v>"black_col_18.jpg"</c:v>
                </c:pt>
                <c:pt idx="61">
                  <c:v>"black_col_19.jpg"</c:v>
                </c:pt>
                <c:pt idx="62">
                  <c:v>"black_col_20.jpg"</c:v>
                </c:pt>
              </c:strCache>
            </c:strRef>
          </c:cat>
          <c:val>
            <c:numRef>
              <c:f>Лист1!$C$2:$C$64</c:f>
              <c:numCache>
                <c:formatCode>General</c:formatCode>
                <c:ptCount val="63"/>
                <c:pt idx="0">
                  <c:v>5.3669080000000001E-3</c:v>
                </c:pt>
                <c:pt idx="1">
                  <c:v>4.1016849999999999E-3</c:v>
                </c:pt>
                <c:pt idx="2">
                  <c:v>7.670367E-3</c:v>
                </c:pt>
                <c:pt idx="3">
                  <c:v>3.9285750000000001E-3</c:v>
                </c:pt>
                <c:pt idx="4">
                  <c:v>3.1431839999999998E-3</c:v>
                </c:pt>
                <c:pt idx="5">
                  <c:v>3.6416349999999998E-3</c:v>
                </c:pt>
                <c:pt idx="6">
                  <c:v>3.2555169999999999E-3</c:v>
                </c:pt>
                <c:pt idx="7">
                  <c:v>3.4137289999999999E-3</c:v>
                </c:pt>
                <c:pt idx="8">
                  <c:v>3.4439750000000002E-3</c:v>
                </c:pt>
                <c:pt idx="9">
                  <c:v>3.8506109999999999E-3</c:v>
                </c:pt>
                <c:pt idx="10">
                  <c:v>3.1533640000000001E-3</c:v>
                </c:pt>
                <c:pt idx="11">
                  <c:v>3.2243839999999998E-3</c:v>
                </c:pt>
                <c:pt idx="12">
                  <c:v>3.3046569999999999E-3</c:v>
                </c:pt>
                <c:pt idx="13">
                  <c:v>2.9138570000000002E-3</c:v>
                </c:pt>
                <c:pt idx="14">
                  <c:v>3.7266780000000002E-3</c:v>
                </c:pt>
                <c:pt idx="15">
                  <c:v>3.1242919999999999E-3</c:v>
                </c:pt>
                <c:pt idx="16">
                  <c:v>3.9973179999999997E-3</c:v>
                </c:pt>
                <c:pt idx="17">
                  <c:v>3.9370919999999997E-3</c:v>
                </c:pt>
                <c:pt idx="18">
                  <c:v>3.3231580000000001E-3</c:v>
                </c:pt>
                <c:pt idx="19">
                  <c:v>4.0186559999999998E-3</c:v>
                </c:pt>
                <c:pt idx="20">
                  <c:v>4.3662019999999996E-3</c:v>
                </c:pt>
                <c:pt idx="21">
                  <c:v>3.152041E-3</c:v>
                </c:pt>
                <c:pt idx="22">
                  <c:v>4.7969409999999999E-3</c:v>
                </c:pt>
                <c:pt idx="23">
                  <c:v>3.1574210000000001E-3</c:v>
                </c:pt>
                <c:pt idx="24">
                  <c:v>3.8112129999999999E-3</c:v>
                </c:pt>
                <c:pt idx="25">
                  <c:v>4.2186699999999999E-3</c:v>
                </c:pt>
                <c:pt idx="26">
                  <c:v>3.306448E-3</c:v>
                </c:pt>
                <c:pt idx="27">
                  <c:v>4.1137409999999998E-3</c:v>
                </c:pt>
                <c:pt idx="28">
                  <c:v>3.3070840000000001E-3</c:v>
                </c:pt>
                <c:pt idx="29">
                  <c:v>4.0294450000000004E-3</c:v>
                </c:pt>
                <c:pt idx="30">
                  <c:v>3.4641390000000002E-3</c:v>
                </c:pt>
                <c:pt idx="31">
                  <c:v>3.3825819999999999E-3</c:v>
                </c:pt>
                <c:pt idx="32">
                  <c:v>3.5513060000000002E-3</c:v>
                </c:pt>
                <c:pt idx="33">
                  <c:v>3.0746269999999999E-3</c:v>
                </c:pt>
                <c:pt idx="34">
                  <c:v>3.3112319999999999E-3</c:v>
                </c:pt>
                <c:pt idx="35">
                  <c:v>2.7771340000000001E-3</c:v>
                </c:pt>
                <c:pt idx="36">
                  <c:v>4.1518320000000003E-3</c:v>
                </c:pt>
                <c:pt idx="37">
                  <c:v>3.4237249999999999E-3</c:v>
                </c:pt>
                <c:pt idx="38">
                  <c:v>3.9545689999999998E-3</c:v>
                </c:pt>
                <c:pt idx="39">
                  <c:v>3.3535380000000001E-3</c:v>
                </c:pt>
                <c:pt idx="40">
                  <c:v>3.7939169999999999E-3</c:v>
                </c:pt>
                <c:pt idx="41">
                  <c:v>3.5202879999999999E-3</c:v>
                </c:pt>
                <c:pt idx="42">
                  <c:v>3.7925400000000001E-3</c:v>
                </c:pt>
                <c:pt idx="43">
                  <c:v>3.2337260000000001E-3</c:v>
                </c:pt>
                <c:pt idx="44">
                  <c:v>3.8614140000000001E-3</c:v>
                </c:pt>
                <c:pt idx="45">
                  <c:v>3.9056719999999998E-3</c:v>
                </c:pt>
                <c:pt idx="46">
                  <c:v>4.1498630000000002E-3</c:v>
                </c:pt>
                <c:pt idx="47">
                  <c:v>3.8082110000000001E-3</c:v>
                </c:pt>
                <c:pt idx="48">
                  <c:v>4.3008780000000002E-3</c:v>
                </c:pt>
                <c:pt idx="49">
                  <c:v>4.2695579999999997E-3</c:v>
                </c:pt>
                <c:pt idx="50">
                  <c:v>4.4898610000000004E-3</c:v>
                </c:pt>
                <c:pt idx="51">
                  <c:v>3.4584849999999999E-3</c:v>
                </c:pt>
                <c:pt idx="52">
                  <c:v>4.583663E-3</c:v>
                </c:pt>
                <c:pt idx="53">
                  <c:v>4.6930410000000002E-3</c:v>
                </c:pt>
                <c:pt idx="54">
                  <c:v>3.7020849999999999E-3</c:v>
                </c:pt>
                <c:pt idx="55">
                  <c:v>4.2318770000000002E-3</c:v>
                </c:pt>
                <c:pt idx="56">
                  <c:v>4.2768820000000001E-3</c:v>
                </c:pt>
                <c:pt idx="57">
                  <c:v>4.7539770000000004E-3</c:v>
                </c:pt>
                <c:pt idx="58">
                  <c:v>3.636546E-3</c:v>
                </c:pt>
                <c:pt idx="59">
                  <c:v>4.4339180000000002E-3</c:v>
                </c:pt>
                <c:pt idx="60">
                  <c:v>4.0176420000000001E-3</c:v>
                </c:pt>
                <c:pt idx="61">
                  <c:v>4.4854550000000002E-3</c:v>
                </c:pt>
                <c:pt idx="62">
                  <c:v>3.7826859999999999E-3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E2-46B3-A0DF-63A1864870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"black_chb.jpg"</c:v>
                </c:pt>
                <c:pt idx="2">
                  <c:v>"noisy.jpg"</c:v>
                </c:pt>
                <c:pt idx="3">
                  <c:v>"black.jpg"</c:v>
                </c:pt>
                <c:pt idx="4">
                  <c:v>"black_1.jpg"</c:v>
                </c:pt>
                <c:pt idx="5">
                  <c:v>"black_2.jpg"</c:v>
                </c:pt>
                <c:pt idx="6">
                  <c:v>"black_3.jpg"</c:v>
                </c:pt>
                <c:pt idx="7">
                  <c:v>"black_4.jpg"</c:v>
                </c:pt>
                <c:pt idx="8">
                  <c:v>"black_5.jpg"</c:v>
                </c:pt>
                <c:pt idx="9">
                  <c:v>"black_6.jpg"</c:v>
                </c:pt>
                <c:pt idx="10">
                  <c:v>"black_7.jpg"</c:v>
                </c:pt>
                <c:pt idx="11">
                  <c:v>"black_8.jpg"</c:v>
                </c:pt>
                <c:pt idx="12">
                  <c:v>"black_9.jpg"</c:v>
                </c:pt>
                <c:pt idx="13">
                  <c:v>"black_10.jpg"</c:v>
                </c:pt>
                <c:pt idx="14">
                  <c:v>"black_11.jpg"</c:v>
                </c:pt>
                <c:pt idx="15">
                  <c:v>"black_12.jpg"</c:v>
                </c:pt>
                <c:pt idx="16">
                  <c:v>"black_13.jpg"</c:v>
                </c:pt>
                <c:pt idx="17">
                  <c:v>"black_14.jpg"</c:v>
                </c:pt>
                <c:pt idx="18">
                  <c:v>"black_15.jpg"</c:v>
                </c:pt>
                <c:pt idx="19">
                  <c:v>"black_16.jpg"</c:v>
                </c:pt>
                <c:pt idx="20">
                  <c:v>"black_17.jpg"</c:v>
                </c:pt>
                <c:pt idx="21">
                  <c:v>"black_18.jpg"</c:v>
                </c:pt>
                <c:pt idx="22">
                  <c:v>"black_19.jpg"</c:v>
                </c:pt>
                <c:pt idx="23">
                  <c:v>"black_20.jpg"</c:v>
                </c:pt>
                <c:pt idx="24">
                  <c:v>"black_21.jpg"</c:v>
                </c:pt>
                <c:pt idx="25">
                  <c:v>"black_22.jpg"</c:v>
                </c:pt>
                <c:pt idx="26">
                  <c:v>"black_23.jpg"</c:v>
                </c:pt>
                <c:pt idx="27">
                  <c:v>"black_24.jpg"</c:v>
                </c:pt>
                <c:pt idx="28">
                  <c:v>"black_25.jpg"</c:v>
                </c:pt>
                <c:pt idx="29">
                  <c:v>"black_26.jpg"</c:v>
                </c:pt>
                <c:pt idx="30">
                  <c:v>"black_27.jpg"</c:v>
                </c:pt>
                <c:pt idx="31">
                  <c:v>"black_28.jpg"</c:v>
                </c:pt>
                <c:pt idx="32">
                  <c:v>"black_29.jpg"</c:v>
                </c:pt>
                <c:pt idx="33">
                  <c:v>"black_30.jpg"</c:v>
                </c:pt>
                <c:pt idx="34">
                  <c:v>"black_31.jpg"</c:v>
                </c:pt>
                <c:pt idx="35">
                  <c:v>"black_32.jpg"</c:v>
                </c:pt>
                <c:pt idx="36">
                  <c:v>"black_33.jpg"</c:v>
                </c:pt>
                <c:pt idx="37">
                  <c:v>"black_34.jpg"</c:v>
                </c:pt>
                <c:pt idx="38">
                  <c:v>"black_35.jpg"</c:v>
                </c:pt>
                <c:pt idx="39">
                  <c:v>"black_36.jpg"</c:v>
                </c:pt>
                <c:pt idx="40">
                  <c:v>"black_37.jpg"</c:v>
                </c:pt>
                <c:pt idx="41">
                  <c:v>"black_38.jpg"</c:v>
                </c:pt>
                <c:pt idx="42">
                  <c:v>"black_39.jpg"</c:v>
                </c:pt>
                <c:pt idx="43">
                  <c:v>"black_40.jpg"</c:v>
                </c:pt>
                <c:pt idx="44">
                  <c:v>"black_41.jpg"</c:v>
                </c:pt>
                <c:pt idx="45">
                  <c:v>"black_42.jpg"</c:v>
                </c:pt>
                <c:pt idx="46">
                  <c:v>"black_col_4.jpg"</c:v>
                </c:pt>
                <c:pt idx="47">
                  <c:v>"black_col_5.jpg"</c:v>
                </c:pt>
                <c:pt idx="48">
                  <c:v>"black_col_6.jpg"</c:v>
                </c:pt>
                <c:pt idx="49">
                  <c:v>"black_col_7.jpg"</c:v>
                </c:pt>
                <c:pt idx="50">
                  <c:v>"black_col_8.jpg"</c:v>
                </c:pt>
                <c:pt idx="51">
                  <c:v>"black_col_9.jpg"</c:v>
                </c:pt>
                <c:pt idx="52">
                  <c:v>"black_col_10.jpg"</c:v>
                </c:pt>
                <c:pt idx="53">
                  <c:v>"black_col_11.jpg"</c:v>
                </c:pt>
                <c:pt idx="54">
                  <c:v>"black_col_12.jpg"</c:v>
                </c:pt>
                <c:pt idx="55">
                  <c:v>"black_col_13.jpg"</c:v>
                </c:pt>
                <c:pt idx="56">
                  <c:v>"black_col_14.jpg"</c:v>
                </c:pt>
                <c:pt idx="57">
                  <c:v>"black_col_15.jpg"</c:v>
                </c:pt>
                <c:pt idx="58">
                  <c:v>"black_col_16.jpg"</c:v>
                </c:pt>
                <c:pt idx="59">
                  <c:v>"black_col_17.jpg"</c:v>
                </c:pt>
                <c:pt idx="60">
                  <c:v>"black_col_18.jpg"</c:v>
                </c:pt>
                <c:pt idx="61">
                  <c:v>"black_col_19.jpg"</c:v>
                </c:pt>
                <c:pt idx="62">
                  <c:v>"black_col_20.jpg"</c:v>
                </c:pt>
              </c:strCache>
            </c:strRef>
          </c:cat>
          <c:val>
            <c:numRef>
              <c:f>Лист1!$D$2:$D$64</c:f>
              <c:numCache>
                <c:formatCode>General</c:formatCode>
                <c:ptCount val="63"/>
                <c:pt idx="0">
                  <c:v>0</c:v>
                </c:pt>
                <c:pt idx="1">
                  <c:v>1.5687E-2</c:v>
                </c:pt>
                <c:pt idx="2">
                  <c:v>0</c:v>
                </c:pt>
                <c:pt idx="3">
                  <c:v>1.5626000000000001E-2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1.5625E-2</c:v>
                </c:pt>
                <c:pt idx="16">
                  <c:v>1.201E-3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1.2737999999999999E-2</c:v>
                </c:pt>
                <c:pt idx="29">
                  <c:v>2.0839999999999999E-3</c:v>
                </c:pt>
                <c:pt idx="30">
                  <c:v>1.0219999999999999E-3</c:v>
                </c:pt>
                <c:pt idx="31">
                  <c:v>9.7900000000000005E-4</c:v>
                </c:pt>
                <c:pt idx="32">
                  <c:v>1.0009999999999999E-3</c:v>
                </c:pt>
                <c:pt idx="33">
                  <c:v>1.763E-3</c:v>
                </c:pt>
                <c:pt idx="34">
                  <c:v>1.2459999999999999E-3</c:v>
                </c:pt>
                <c:pt idx="35">
                  <c:v>1E-3</c:v>
                </c:pt>
                <c:pt idx="36">
                  <c:v>1.0009999999999999E-3</c:v>
                </c:pt>
                <c:pt idx="37">
                  <c:v>1.013E-3</c:v>
                </c:pt>
                <c:pt idx="38">
                  <c:v>1.9710000000000001E-3</c:v>
                </c:pt>
                <c:pt idx="39">
                  <c:v>1.1479999999999999E-3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1.5695000000000001E-2</c:v>
                </c:pt>
                <c:pt idx="48">
                  <c:v>0</c:v>
                </c:pt>
                <c:pt idx="49">
                  <c:v>0</c:v>
                </c:pt>
                <c:pt idx="50">
                  <c:v>1.5620999999999999E-2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1.5620999999999999E-2</c:v>
                </c:pt>
                <c:pt idx="55">
                  <c:v>0</c:v>
                </c:pt>
                <c:pt idx="56">
                  <c:v>0</c:v>
                </c:pt>
                <c:pt idx="57">
                  <c:v>1.5626000000000001E-2</c:v>
                </c:pt>
                <c:pt idx="58">
                  <c:v>0</c:v>
                </c:pt>
                <c:pt idx="59">
                  <c:v>0</c:v>
                </c:pt>
                <c:pt idx="60">
                  <c:v>1.5636000000000001E-2</c:v>
                </c:pt>
                <c:pt idx="61">
                  <c:v>0</c:v>
                </c:pt>
                <c:pt idx="6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E2-46B3-A0DF-63A1864870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Лист1!$A$2:$A$64</c:f>
              <c:strCache>
                <c:ptCount val="63"/>
                <c:pt idx="0">
                  <c:v>"water.jpg"</c:v>
                </c:pt>
                <c:pt idx="1">
                  <c:v>"black_chb.jpg"</c:v>
                </c:pt>
                <c:pt idx="2">
                  <c:v>"noisy.jpg"</c:v>
                </c:pt>
                <c:pt idx="3">
                  <c:v>"black.jpg"</c:v>
                </c:pt>
                <c:pt idx="4">
                  <c:v>"black_1.jpg"</c:v>
                </c:pt>
                <c:pt idx="5">
                  <c:v>"black_2.jpg"</c:v>
                </c:pt>
                <c:pt idx="6">
                  <c:v>"black_3.jpg"</c:v>
                </c:pt>
                <c:pt idx="7">
                  <c:v>"black_4.jpg"</c:v>
                </c:pt>
                <c:pt idx="8">
                  <c:v>"black_5.jpg"</c:v>
                </c:pt>
                <c:pt idx="9">
                  <c:v>"black_6.jpg"</c:v>
                </c:pt>
                <c:pt idx="10">
                  <c:v>"black_7.jpg"</c:v>
                </c:pt>
                <c:pt idx="11">
                  <c:v>"black_8.jpg"</c:v>
                </c:pt>
                <c:pt idx="12">
                  <c:v>"black_9.jpg"</c:v>
                </c:pt>
                <c:pt idx="13">
                  <c:v>"black_10.jpg"</c:v>
                </c:pt>
                <c:pt idx="14">
                  <c:v>"black_11.jpg"</c:v>
                </c:pt>
                <c:pt idx="15">
                  <c:v>"black_12.jpg"</c:v>
                </c:pt>
                <c:pt idx="16">
                  <c:v>"black_13.jpg"</c:v>
                </c:pt>
                <c:pt idx="17">
                  <c:v>"black_14.jpg"</c:v>
                </c:pt>
                <c:pt idx="18">
                  <c:v>"black_15.jpg"</c:v>
                </c:pt>
                <c:pt idx="19">
                  <c:v>"black_16.jpg"</c:v>
                </c:pt>
                <c:pt idx="20">
                  <c:v>"black_17.jpg"</c:v>
                </c:pt>
                <c:pt idx="21">
                  <c:v>"black_18.jpg"</c:v>
                </c:pt>
                <c:pt idx="22">
                  <c:v>"black_19.jpg"</c:v>
                </c:pt>
                <c:pt idx="23">
                  <c:v>"black_20.jpg"</c:v>
                </c:pt>
                <c:pt idx="24">
                  <c:v>"black_21.jpg"</c:v>
                </c:pt>
                <c:pt idx="25">
                  <c:v>"black_22.jpg"</c:v>
                </c:pt>
                <c:pt idx="26">
                  <c:v>"black_23.jpg"</c:v>
                </c:pt>
                <c:pt idx="27">
                  <c:v>"black_24.jpg"</c:v>
                </c:pt>
                <c:pt idx="28">
                  <c:v>"black_25.jpg"</c:v>
                </c:pt>
                <c:pt idx="29">
                  <c:v>"black_26.jpg"</c:v>
                </c:pt>
                <c:pt idx="30">
                  <c:v>"black_27.jpg"</c:v>
                </c:pt>
                <c:pt idx="31">
                  <c:v>"black_28.jpg"</c:v>
                </c:pt>
                <c:pt idx="32">
                  <c:v>"black_29.jpg"</c:v>
                </c:pt>
                <c:pt idx="33">
                  <c:v>"black_30.jpg"</c:v>
                </c:pt>
                <c:pt idx="34">
                  <c:v>"black_31.jpg"</c:v>
                </c:pt>
                <c:pt idx="35">
                  <c:v>"black_32.jpg"</c:v>
                </c:pt>
                <c:pt idx="36">
                  <c:v>"black_33.jpg"</c:v>
                </c:pt>
                <c:pt idx="37">
                  <c:v>"black_34.jpg"</c:v>
                </c:pt>
                <c:pt idx="38">
                  <c:v>"black_35.jpg"</c:v>
                </c:pt>
                <c:pt idx="39">
                  <c:v>"black_36.jpg"</c:v>
                </c:pt>
                <c:pt idx="40">
                  <c:v>"black_37.jpg"</c:v>
                </c:pt>
                <c:pt idx="41">
                  <c:v>"black_38.jpg"</c:v>
                </c:pt>
                <c:pt idx="42">
                  <c:v>"black_39.jpg"</c:v>
                </c:pt>
                <c:pt idx="43">
                  <c:v>"black_40.jpg"</c:v>
                </c:pt>
                <c:pt idx="44">
                  <c:v>"black_41.jpg"</c:v>
                </c:pt>
                <c:pt idx="45">
                  <c:v>"black_42.jpg"</c:v>
                </c:pt>
                <c:pt idx="46">
                  <c:v>"black_col_4.jpg"</c:v>
                </c:pt>
                <c:pt idx="47">
                  <c:v>"black_col_5.jpg"</c:v>
                </c:pt>
                <c:pt idx="48">
                  <c:v>"black_col_6.jpg"</c:v>
                </c:pt>
                <c:pt idx="49">
                  <c:v>"black_col_7.jpg"</c:v>
                </c:pt>
                <c:pt idx="50">
                  <c:v>"black_col_8.jpg"</c:v>
                </c:pt>
                <c:pt idx="51">
                  <c:v>"black_col_9.jpg"</c:v>
                </c:pt>
                <c:pt idx="52">
                  <c:v>"black_col_10.jpg"</c:v>
                </c:pt>
                <c:pt idx="53">
                  <c:v>"black_col_11.jpg"</c:v>
                </c:pt>
                <c:pt idx="54">
                  <c:v>"black_col_12.jpg"</c:v>
                </c:pt>
                <c:pt idx="55">
                  <c:v>"black_col_13.jpg"</c:v>
                </c:pt>
                <c:pt idx="56">
                  <c:v>"black_col_14.jpg"</c:v>
                </c:pt>
                <c:pt idx="57">
                  <c:v>"black_col_15.jpg"</c:v>
                </c:pt>
                <c:pt idx="58">
                  <c:v>"black_col_16.jpg"</c:v>
                </c:pt>
                <c:pt idx="59">
                  <c:v>"black_col_17.jpg"</c:v>
                </c:pt>
                <c:pt idx="60">
                  <c:v>"black_col_18.jpg"</c:v>
                </c:pt>
                <c:pt idx="61">
                  <c:v>"black_col_19.jpg"</c:v>
                </c:pt>
                <c:pt idx="62">
                  <c:v>"black_col_20.jpg"</c:v>
                </c:pt>
              </c:strCache>
            </c:strRef>
          </c:cat>
          <c:val>
            <c:numRef>
              <c:f>Лист1!$E$2:$E$64</c:f>
              <c:numCache>
                <c:formatCode>General</c:formatCode>
                <c:ptCount val="63"/>
                <c:pt idx="0">
                  <c:v>0</c:v>
                </c:pt>
                <c:pt idx="1">
                  <c:v>0</c:v>
                </c:pt>
                <c:pt idx="2">
                  <c:v>1.5636000000000001E-2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1.5625E-2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1.5611E-2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1.5624000000000001E-2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1.5630999999999999E-2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1.5633000000000001E-2</c:v>
                </c:pt>
                <c:pt idx="55">
                  <c:v>0</c:v>
                </c:pt>
                <c:pt idx="56">
                  <c:v>0</c:v>
                </c:pt>
                <c:pt idx="57">
                  <c:v>1.5613999999999999E-2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1.5633999999999999E-2</c:v>
                </c:pt>
                <c:pt idx="6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E2-46B3-A0DF-63A186487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6939199"/>
        <c:axId val="1346933791"/>
      </c:lineChart>
      <c:catAx>
        <c:axId val="134693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933791"/>
        <c:crosses val="autoZero"/>
        <c:auto val="1"/>
        <c:lblAlgn val="ctr"/>
        <c:lblOffset val="100"/>
        <c:noMultiLvlLbl val="0"/>
      </c:catAx>
      <c:valAx>
        <c:axId val="1346933791"/>
        <c:scaling>
          <c:orientation val="minMax"/>
          <c:max val="1.7000000000000005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939199"/>
        <c:crosses val="autoZero"/>
        <c:crossBetween val="between"/>
        <c:majorUnit val="2.0000000000000005E-3"/>
        <c:minorUnit val="5.0000000000000012E-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13020231554627E-2"/>
          <c:y val="5.4775683778575501E-2"/>
          <c:w val="0.89877259249215968"/>
          <c:h val="0.77200527864552715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"black_1.jpg"</c:v>
                </c:pt>
                <c:pt idx="1">
                  <c:v>"black_2.jpg"</c:v>
                </c:pt>
                <c:pt idx="2">
                  <c:v>"black_3.jpg"</c:v>
                </c:pt>
                <c:pt idx="3">
                  <c:v>"black_4.jpg"</c:v>
                </c:pt>
                <c:pt idx="4">
                  <c:v>"black_5.jpg"</c:v>
                </c:pt>
                <c:pt idx="5">
                  <c:v>"black_6.jpg"</c:v>
                </c:pt>
                <c:pt idx="6">
                  <c:v>"black_7.jpg"</c:v>
                </c:pt>
                <c:pt idx="7">
                  <c:v>"black_8.jpg"</c:v>
                </c:pt>
                <c:pt idx="8">
                  <c:v>"black_9.jpg"</c:v>
                </c:pt>
                <c:pt idx="9">
                  <c:v>"black_10.jpg"</c:v>
                </c:pt>
                <c:pt idx="10">
                  <c:v>"black_11.jpg"</c:v>
                </c:pt>
                <c:pt idx="11">
                  <c:v>"black_12.jpg"</c:v>
                </c:pt>
                <c:pt idx="12">
                  <c:v>"black_13.jpg"</c:v>
                </c:pt>
                <c:pt idx="13">
                  <c:v>"black_14.jpg"</c:v>
                </c:pt>
                <c:pt idx="14">
                  <c:v>"black_15.jpg"</c:v>
                </c:pt>
                <c:pt idx="15">
                  <c:v>"black_16.jpg"</c:v>
                </c:pt>
                <c:pt idx="16">
                  <c:v>"black_17.jpg"</c:v>
                </c:pt>
                <c:pt idx="17">
                  <c:v>"black_18.jpg"</c:v>
                </c:pt>
                <c:pt idx="18">
                  <c:v>"black_19.jpg"</c:v>
                </c:pt>
                <c:pt idx="19">
                  <c:v>"black_20.jpg"</c:v>
                </c:pt>
                <c:pt idx="20">
                  <c:v>"black_21.jpg"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0C-4FA1-B0FC-526BD93D9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264799"/>
        <c:axId val="1563264383"/>
      </c:lineChart>
      <c:catAx>
        <c:axId val="1563264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63264383"/>
        <c:crosses val="autoZero"/>
        <c:auto val="1"/>
        <c:lblAlgn val="ctr"/>
        <c:lblOffset val="100"/>
        <c:noMultiLvlLbl val="0"/>
      </c:catAx>
      <c:valAx>
        <c:axId val="1563264383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326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"black_1.jpg"</c:v>
                </c:pt>
                <c:pt idx="1">
                  <c:v>"black_2.jpg"</c:v>
                </c:pt>
                <c:pt idx="2">
                  <c:v>"black_3.jpg"</c:v>
                </c:pt>
                <c:pt idx="3">
                  <c:v>"black_4.jpg"</c:v>
                </c:pt>
                <c:pt idx="4">
                  <c:v>"black_5.jpg"</c:v>
                </c:pt>
                <c:pt idx="5">
                  <c:v>"black_6.jpg"</c:v>
                </c:pt>
                <c:pt idx="6">
                  <c:v>"black_7.jpg"</c:v>
                </c:pt>
                <c:pt idx="7">
                  <c:v>"black_8.jpg"</c:v>
                </c:pt>
                <c:pt idx="8">
                  <c:v>"black_9.jpg"</c:v>
                </c:pt>
                <c:pt idx="9">
                  <c:v>"black_10.jpg"</c:v>
                </c:pt>
                <c:pt idx="10">
                  <c:v>"black_11.jpg"</c:v>
                </c:pt>
                <c:pt idx="11">
                  <c:v>"black_12.jpg"</c:v>
                </c:pt>
                <c:pt idx="12">
                  <c:v>"black_13.jpg"</c:v>
                </c:pt>
                <c:pt idx="13">
                  <c:v>"black_14.jpg"</c:v>
                </c:pt>
                <c:pt idx="14">
                  <c:v>"black_15.jpg"</c:v>
                </c:pt>
                <c:pt idx="15">
                  <c:v>"black_16.jpg"</c:v>
                </c:pt>
                <c:pt idx="16">
                  <c:v>"black_17.jpg"</c:v>
                </c:pt>
                <c:pt idx="17">
                  <c:v>"black_18.jpg"</c:v>
                </c:pt>
                <c:pt idx="18">
                  <c:v>"black_19.jpg"</c:v>
                </c:pt>
                <c:pt idx="19">
                  <c:v>"black_20.jpg"</c:v>
                </c:pt>
                <c:pt idx="20">
                  <c:v>"black_21.jpg"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7.792207792207792E-2</c:v>
                </c:pt>
                <c:pt idx="1">
                  <c:v>0.4935064935064935</c:v>
                </c:pt>
                <c:pt idx="2">
                  <c:v>0.40259740259740262</c:v>
                </c:pt>
                <c:pt idx="3">
                  <c:v>7.792207792207792E-2</c:v>
                </c:pt>
                <c:pt idx="4">
                  <c:v>0.4935064935064935</c:v>
                </c:pt>
                <c:pt idx="5">
                  <c:v>0.31168831168831168</c:v>
                </c:pt>
                <c:pt idx="6">
                  <c:v>0.50649350649350644</c:v>
                </c:pt>
                <c:pt idx="7">
                  <c:v>0.59740259740259738</c:v>
                </c:pt>
                <c:pt idx="8">
                  <c:v>0.68831168831168832</c:v>
                </c:pt>
                <c:pt idx="9">
                  <c:v>0.62337662337662336</c:v>
                </c:pt>
                <c:pt idx="10">
                  <c:v>0.4935064935064935</c:v>
                </c:pt>
                <c:pt idx="11">
                  <c:v>0.48051948051948051</c:v>
                </c:pt>
                <c:pt idx="12">
                  <c:v>0.41558441558441561</c:v>
                </c:pt>
                <c:pt idx="13">
                  <c:v>0.35064935064935066</c:v>
                </c:pt>
                <c:pt idx="14">
                  <c:v>9.0909090909090912E-2</c:v>
                </c:pt>
                <c:pt idx="15">
                  <c:v>5.1948051948051951E-2</c:v>
                </c:pt>
                <c:pt idx="16">
                  <c:v>0.4935064935064935</c:v>
                </c:pt>
                <c:pt idx="17">
                  <c:v>0.33766233766233766</c:v>
                </c:pt>
                <c:pt idx="18">
                  <c:v>9.0909090909090912E-2</c:v>
                </c:pt>
                <c:pt idx="19">
                  <c:v>0.53246753246753242</c:v>
                </c:pt>
                <c:pt idx="20">
                  <c:v>0.40259740259740262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1A-40A3-8793-EC9A7D53B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264799"/>
        <c:axId val="1563264383"/>
      </c:lineChart>
      <c:catAx>
        <c:axId val="1563264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63264383"/>
        <c:crosses val="autoZero"/>
        <c:auto val="1"/>
        <c:lblAlgn val="ctr"/>
        <c:lblOffset val="100"/>
        <c:noMultiLvlLbl val="0"/>
      </c:catAx>
      <c:valAx>
        <c:axId val="1563264383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326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"black_22.jpg"</c:v>
                </c:pt>
                <c:pt idx="1">
                  <c:v>"black_23.jpg"</c:v>
                </c:pt>
                <c:pt idx="2">
                  <c:v>"black_24.jpg"</c:v>
                </c:pt>
                <c:pt idx="3">
                  <c:v>"black_25.jpg"</c:v>
                </c:pt>
                <c:pt idx="4">
                  <c:v>"black_26.jpg"</c:v>
                </c:pt>
                <c:pt idx="5">
                  <c:v>"black_27.jpg"</c:v>
                </c:pt>
                <c:pt idx="6">
                  <c:v>"black_28.jpg"</c:v>
                </c:pt>
                <c:pt idx="7">
                  <c:v>"black_29.jpg"</c:v>
                </c:pt>
                <c:pt idx="8">
                  <c:v>"black_30.jpg"</c:v>
                </c:pt>
                <c:pt idx="9">
                  <c:v>"black_31.jpg"</c:v>
                </c:pt>
                <c:pt idx="10">
                  <c:v>"black_32.jpg"</c:v>
                </c:pt>
                <c:pt idx="11">
                  <c:v>"black_33.jpg"</c:v>
                </c:pt>
                <c:pt idx="12">
                  <c:v>"black_34.jpg"</c:v>
                </c:pt>
                <c:pt idx="13">
                  <c:v>"black_35.jpg"</c:v>
                </c:pt>
                <c:pt idx="14">
                  <c:v>"black_36.jpg"</c:v>
                </c:pt>
                <c:pt idx="15">
                  <c:v>"black_37.jpg"</c:v>
                </c:pt>
                <c:pt idx="16">
                  <c:v>"black_38.jpg"</c:v>
                </c:pt>
                <c:pt idx="17">
                  <c:v>"black_39.jpg"</c:v>
                </c:pt>
                <c:pt idx="18">
                  <c:v>"black_40.jpg"</c:v>
                </c:pt>
                <c:pt idx="19">
                  <c:v>"black_41.jpg"</c:v>
                </c:pt>
                <c:pt idx="20">
                  <c:v>"black_42.jpg"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0.36842105263157893</c:v>
                </c:pt>
                <c:pt idx="1">
                  <c:v>0.15789473684210525</c:v>
                </c:pt>
                <c:pt idx="2">
                  <c:v>0.68421052631578949</c:v>
                </c:pt>
                <c:pt idx="3">
                  <c:v>0.31578947368421051</c:v>
                </c:pt>
                <c:pt idx="4">
                  <c:v>0.21052631578947367</c:v>
                </c:pt>
                <c:pt idx="5">
                  <c:v>0.47368421052631576</c:v>
                </c:pt>
                <c:pt idx="6">
                  <c:v>0.26315789473684209</c:v>
                </c:pt>
                <c:pt idx="7">
                  <c:v>0.21052631578947367</c:v>
                </c:pt>
                <c:pt idx="8">
                  <c:v>0.36842105263157893</c:v>
                </c:pt>
                <c:pt idx="9">
                  <c:v>0.15789473684210525</c:v>
                </c:pt>
                <c:pt idx="10">
                  <c:v>0.36842105263157893</c:v>
                </c:pt>
                <c:pt idx="11">
                  <c:v>0.21052631578947367</c:v>
                </c:pt>
                <c:pt idx="12">
                  <c:v>0.42105263157894735</c:v>
                </c:pt>
                <c:pt idx="13">
                  <c:v>0.21052631578947367</c:v>
                </c:pt>
                <c:pt idx="14">
                  <c:v>0.42105263157894735</c:v>
                </c:pt>
                <c:pt idx="15">
                  <c:v>5.2631578947368418E-2</c:v>
                </c:pt>
                <c:pt idx="16">
                  <c:v>0.21052631578947367</c:v>
                </c:pt>
                <c:pt idx="17">
                  <c:v>0.26315789473684209</c:v>
                </c:pt>
                <c:pt idx="18">
                  <c:v>5.2631578947368418E-2</c:v>
                </c:pt>
                <c:pt idx="19">
                  <c:v>0.10526315789473684</c:v>
                </c:pt>
                <c:pt idx="20">
                  <c:v>0.15789473684210525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EF-4CF0-B892-9C81E1A62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9557807"/>
        <c:axId val="1449555727"/>
      </c:lineChart>
      <c:catAx>
        <c:axId val="144955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9555727"/>
        <c:crosses val="autoZero"/>
        <c:auto val="1"/>
        <c:lblAlgn val="ctr"/>
        <c:lblOffset val="100"/>
        <c:noMultiLvlLbl val="0"/>
      </c:catAx>
      <c:valAx>
        <c:axId val="1449555727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955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"black_22.jpg"</c:v>
                </c:pt>
                <c:pt idx="1">
                  <c:v>"black_23.jpg"</c:v>
                </c:pt>
                <c:pt idx="2">
                  <c:v>"black_24.jpg"</c:v>
                </c:pt>
                <c:pt idx="3">
                  <c:v>"black_25.jpg"</c:v>
                </c:pt>
                <c:pt idx="4">
                  <c:v>"black_26.jpg"</c:v>
                </c:pt>
                <c:pt idx="5">
                  <c:v>"black_27.jpg"</c:v>
                </c:pt>
                <c:pt idx="6">
                  <c:v>"black_28.jpg"</c:v>
                </c:pt>
                <c:pt idx="7">
                  <c:v>"black_29.jpg"</c:v>
                </c:pt>
                <c:pt idx="8">
                  <c:v>"black_30.jpg"</c:v>
                </c:pt>
                <c:pt idx="9">
                  <c:v>"black_31.jpg"</c:v>
                </c:pt>
                <c:pt idx="10">
                  <c:v>"black_32.jpg"</c:v>
                </c:pt>
                <c:pt idx="11">
                  <c:v>"black_33.jpg"</c:v>
                </c:pt>
                <c:pt idx="12">
                  <c:v>"black_34.jpg"</c:v>
                </c:pt>
                <c:pt idx="13">
                  <c:v>"black_35.jpg"</c:v>
                </c:pt>
                <c:pt idx="14">
                  <c:v>"black_36.jpg"</c:v>
                </c:pt>
                <c:pt idx="15">
                  <c:v>"black_37.jpg"</c:v>
                </c:pt>
                <c:pt idx="16">
                  <c:v>"black_38.jpg"</c:v>
                </c:pt>
                <c:pt idx="17">
                  <c:v>"black_39.jpg"</c:v>
                </c:pt>
                <c:pt idx="18">
                  <c:v>"black_40.jpg"</c:v>
                </c:pt>
                <c:pt idx="19">
                  <c:v>"black_41.jpg"</c:v>
                </c:pt>
                <c:pt idx="20">
                  <c:v>"black_42.jpg"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E1-4567-B27E-11ADC0746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9557807"/>
        <c:axId val="1449555727"/>
      </c:lineChart>
      <c:catAx>
        <c:axId val="144955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9555727"/>
        <c:crosses val="autoZero"/>
        <c:auto val="1"/>
        <c:lblAlgn val="ctr"/>
        <c:lblOffset val="100"/>
        <c:noMultiLvlLbl val="0"/>
      </c:catAx>
      <c:valAx>
        <c:axId val="1449555727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955780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"black_22.jpg"</c:v>
                </c:pt>
                <c:pt idx="1">
                  <c:v>"black_23.jpg"</c:v>
                </c:pt>
                <c:pt idx="2">
                  <c:v>"black_24.jpg"</c:v>
                </c:pt>
                <c:pt idx="3">
                  <c:v>"black_25.jpg"</c:v>
                </c:pt>
                <c:pt idx="4">
                  <c:v>"black_26.jpg"</c:v>
                </c:pt>
                <c:pt idx="5">
                  <c:v>"black_27.jpg"</c:v>
                </c:pt>
                <c:pt idx="6">
                  <c:v>"black_28.jpg"</c:v>
                </c:pt>
                <c:pt idx="7">
                  <c:v>"black_29.jpg"</c:v>
                </c:pt>
                <c:pt idx="8">
                  <c:v>"black_30.jpg"</c:v>
                </c:pt>
                <c:pt idx="9">
                  <c:v>"black_31.jpg"</c:v>
                </c:pt>
                <c:pt idx="10">
                  <c:v>"black_32.jpg"</c:v>
                </c:pt>
                <c:pt idx="11">
                  <c:v>"black_33.jpg"</c:v>
                </c:pt>
                <c:pt idx="12">
                  <c:v>"black_34.jpg"</c:v>
                </c:pt>
                <c:pt idx="13">
                  <c:v>"black_35.jpg"</c:v>
                </c:pt>
                <c:pt idx="14">
                  <c:v>"black_36.jpg"</c:v>
                </c:pt>
                <c:pt idx="15">
                  <c:v>"black_37.jpg"</c:v>
                </c:pt>
                <c:pt idx="16">
                  <c:v>"black_38.jpg"</c:v>
                </c:pt>
                <c:pt idx="17">
                  <c:v>"black_39.jpg"</c:v>
                </c:pt>
                <c:pt idx="18">
                  <c:v>"black_40.jpg"</c:v>
                </c:pt>
                <c:pt idx="19">
                  <c:v>"black_41.jpg"</c:v>
                </c:pt>
                <c:pt idx="20">
                  <c:v>"black_42.jpg"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6A-468E-AB7F-8DF7E687F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9557807"/>
        <c:axId val="1449555727"/>
      </c:lineChart>
      <c:catAx>
        <c:axId val="144955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9555727"/>
        <c:crosses val="autoZero"/>
        <c:auto val="1"/>
        <c:lblAlgn val="ctr"/>
        <c:lblOffset val="100"/>
        <c:noMultiLvlLbl val="0"/>
      </c:catAx>
      <c:valAx>
        <c:axId val="1449555727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955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"black_22.jpg"</c:v>
                </c:pt>
                <c:pt idx="1">
                  <c:v>"black_23.jpg"</c:v>
                </c:pt>
                <c:pt idx="2">
                  <c:v>"black_24.jpg"</c:v>
                </c:pt>
                <c:pt idx="3">
                  <c:v>"black_25.jpg"</c:v>
                </c:pt>
                <c:pt idx="4">
                  <c:v>"black_26.jpg"</c:v>
                </c:pt>
                <c:pt idx="5">
                  <c:v>"black_27.jpg"</c:v>
                </c:pt>
                <c:pt idx="6">
                  <c:v>"black_28.jpg"</c:v>
                </c:pt>
                <c:pt idx="7">
                  <c:v>"black_29.jpg"</c:v>
                </c:pt>
                <c:pt idx="8">
                  <c:v>"black_30.jpg"</c:v>
                </c:pt>
                <c:pt idx="9">
                  <c:v>"black_31.jpg"</c:v>
                </c:pt>
                <c:pt idx="10">
                  <c:v>"black_32.jpg"</c:v>
                </c:pt>
                <c:pt idx="11">
                  <c:v>"black_33.jpg"</c:v>
                </c:pt>
                <c:pt idx="12">
                  <c:v>"black_34.jpg"</c:v>
                </c:pt>
                <c:pt idx="13">
                  <c:v>"black_35.jpg"</c:v>
                </c:pt>
                <c:pt idx="14">
                  <c:v>"black_36.jpg"</c:v>
                </c:pt>
                <c:pt idx="15">
                  <c:v>"black_37.jpg"</c:v>
                </c:pt>
                <c:pt idx="16">
                  <c:v>"black_38.jpg"</c:v>
                </c:pt>
                <c:pt idx="17">
                  <c:v>"black_39.jpg"</c:v>
                </c:pt>
                <c:pt idx="18">
                  <c:v>"black_40.jpg"</c:v>
                </c:pt>
                <c:pt idx="19">
                  <c:v>"black_41.jpg"</c:v>
                </c:pt>
                <c:pt idx="20">
                  <c:v>"black_42.jpg"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0.40259740259740262</c:v>
                </c:pt>
                <c:pt idx="1">
                  <c:v>0.15584415584415584</c:v>
                </c:pt>
                <c:pt idx="2">
                  <c:v>0.51948051948051943</c:v>
                </c:pt>
                <c:pt idx="3">
                  <c:v>0.31168831168831168</c:v>
                </c:pt>
                <c:pt idx="4">
                  <c:v>2.5974025974025976E-2</c:v>
                </c:pt>
                <c:pt idx="5">
                  <c:v>0.44155844155844154</c:v>
                </c:pt>
                <c:pt idx="6">
                  <c:v>0.19480519480519481</c:v>
                </c:pt>
                <c:pt idx="7">
                  <c:v>0.46753246753246752</c:v>
                </c:pt>
                <c:pt idx="8">
                  <c:v>0.2857142857142857</c:v>
                </c:pt>
                <c:pt idx="9">
                  <c:v>6.4935064935064929E-2</c:v>
                </c:pt>
                <c:pt idx="10">
                  <c:v>0.41558441558441561</c:v>
                </c:pt>
                <c:pt idx="11">
                  <c:v>0.36363636363636365</c:v>
                </c:pt>
                <c:pt idx="12">
                  <c:v>0.31168831168831168</c:v>
                </c:pt>
                <c:pt idx="13">
                  <c:v>0.18181818181818182</c:v>
                </c:pt>
                <c:pt idx="14">
                  <c:v>0.46753246753246752</c:v>
                </c:pt>
                <c:pt idx="15">
                  <c:v>0.27272727272727271</c:v>
                </c:pt>
                <c:pt idx="16">
                  <c:v>6.4935064935064929E-2</c:v>
                </c:pt>
                <c:pt idx="17">
                  <c:v>0.23376623376623376</c:v>
                </c:pt>
                <c:pt idx="18">
                  <c:v>0.37662337662337664</c:v>
                </c:pt>
                <c:pt idx="19">
                  <c:v>0.27272727272727271</c:v>
                </c:pt>
                <c:pt idx="20">
                  <c:v>5.1948051948051951E-2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D2-4F9E-AECF-190B2A079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9557807"/>
        <c:axId val="1449555727"/>
      </c:lineChart>
      <c:catAx>
        <c:axId val="144955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9555727"/>
        <c:crosses val="autoZero"/>
        <c:auto val="1"/>
        <c:lblAlgn val="ctr"/>
        <c:lblOffset val="100"/>
        <c:noMultiLvlLbl val="0"/>
      </c:catAx>
      <c:valAx>
        <c:axId val="1449555727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955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Лист1!$A$2:$A$18</c:f>
              <c:strCache>
                <c:ptCount val="17"/>
                <c:pt idx="0">
                  <c:v>"black_col_4.jpg"</c:v>
                </c:pt>
                <c:pt idx="1">
                  <c:v>"black_col_5.jpg"</c:v>
                </c:pt>
                <c:pt idx="2">
                  <c:v>"black_col_6.jpg"</c:v>
                </c:pt>
                <c:pt idx="3">
                  <c:v>"black_col_7.jpg"</c:v>
                </c:pt>
                <c:pt idx="4">
                  <c:v>"black_col_8.jpg"</c:v>
                </c:pt>
                <c:pt idx="5">
                  <c:v>"black_col_9.jpg"</c:v>
                </c:pt>
                <c:pt idx="6">
                  <c:v>"black_col_10.jpg"</c:v>
                </c:pt>
                <c:pt idx="7">
                  <c:v>"black_col_11.jpg"</c:v>
                </c:pt>
                <c:pt idx="8">
                  <c:v>"black_col_12.jpg"</c:v>
                </c:pt>
                <c:pt idx="9">
                  <c:v>"black_col_13.jpg"</c:v>
                </c:pt>
                <c:pt idx="10">
                  <c:v>"black_col_14.jpg"</c:v>
                </c:pt>
                <c:pt idx="11">
                  <c:v>"black_col_15.jpg"</c:v>
                </c:pt>
                <c:pt idx="12">
                  <c:v>"black_col_16.jpg"</c:v>
                </c:pt>
                <c:pt idx="13">
                  <c:v>"black_col_17.jpg"</c:v>
                </c:pt>
                <c:pt idx="14">
                  <c:v>"black_col_18.jpg"</c:v>
                </c:pt>
                <c:pt idx="15">
                  <c:v>"black_col_19.jpg"</c:v>
                </c:pt>
                <c:pt idx="16">
                  <c:v>"black_col_20.jpg"</c:v>
                </c:pt>
              </c:strCache>
            </c:str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5.2631578947368418E-2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5.2631578947368418E-2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CE-49FF-8A43-182B7D977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6800479"/>
        <c:axId val="1156801311"/>
      </c:lineChart>
      <c:catAx>
        <c:axId val="1156800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56801311"/>
        <c:crosses val="autoZero"/>
        <c:auto val="1"/>
        <c:lblAlgn val="ctr"/>
        <c:lblOffset val="100"/>
        <c:noMultiLvlLbl val="0"/>
      </c:catAx>
      <c:valAx>
        <c:axId val="115680131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680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Лист1!$A$2:$A$18</c:f>
              <c:strCache>
                <c:ptCount val="17"/>
                <c:pt idx="0">
                  <c:v>"black_col_4.jpg"</c:v>
                </c:pt>
                <c:pt idx="1">
                  <c:v>"black_col_5.jpg"</c:v>
                </c:pt>
                <c:pt idx="2">
                  <c:v>"black_col_6.jpg"</c:v>
                </c:pt>
                <c:pt idx="3">
                  <c:v>"black_col_7.jpg"</c:v>
                </c:pt>
                <c:pt idx="4">
                  <c:v>"black_col_8.jpg"</c:v>
                </c:pt>
                <c:pt idx="5">
                  <c:v>"black_col_9.jpg"</c:v>
                </c:pt>
                <c:pt idx="6">
                  <c:v>"black_col_10.jpg"</c:v>
                </c:pt>
                <c:pt idx="7">
                  <c:v>"black_col_11.jpg"</c:v>
                </c:pt>
                <c:pt idx="8">
                  <c:v>"black_col_12.jpg"</c:v>
                </c:pt>
                <c:pt idx="9">
                  <c:v>"black_col_13.jpg"</c:v>
                </c:pt>
                <c:pt idx="10">
                  <c:v>"black_col_14.jpg"</c:v>
                </c:pt>
                <c:pt idx="11">
                  <c:v>"black_col_15.jpg"</c:v>
                </c:pt>
                <c:pt idx="12">
                  <c:v>"black_col_16.jpg"</c:v>
                </c:pt>
                <c:pt idx="13">
                  <c:v>"black_col_17.jpg"</c:v>
                </c:pt>
                <c:pt idx="14">
                  <c:v>"black_col_18.jpg"</c:v>
                </c:pt>
                <c:pt idx="15">
                  <c:v>"black_col_19.jpg"</c:v>
                </c:pt>
                <c:pt idx="16">
                  <c:v>"black_col_20.jpg"</c:v>
                </c:pt>
              </c:strCache>
            </c:str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0.75</c:v>
                </c:pt>
                <c:pt idx="13">
                  <c:v>0.75</c:v>
                </c:pt>
                <c:pt idx="14">
                  <c:v>0.75</c:v>
                </c:pt>
                <c:pt idx="15">
                  <c:v>0.75</c:v>
                </c:pt>
                <c:pt idx="16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EF-4B36-A206-08E237707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6800479"/>
        <c:axId val="1156801311"/>
      </c:lineChart>
      <c:catAx>
        <c:axId val="1156800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56801311"/>
        <c:crosses val="autoZero"/>
        <c:auto val="1"/>
        <c:lblAlgn val="ctr"/>
        <c:lblOffset val="100"/>
        <c:noMultiLvlLbl val="0"/>
      </c:catAx>
      <c:valAx>
        <c:axId val="115680131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680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Лист1!$A$2:$A$18</c:f>
              <c:strCache>
                <c:ptCount val="17"/>
                <c:pt idx="0">
                  <c:v>"black_col_4.jpg"</c:v>
                </c:pt>
                <c:pt idx="1">
                  <c:v>"black_col_5.jpg"</c:v>
                </c:pt>
                <c:pt idx="2">
                  <c:v>"black_col_6.jpg"</c:v>
                </c:pt>
                <c:pt idx="3">
                  <c:v>"black_col_7.jpg"</c:v>
                </c:pt>
                <c:pt idx="4">
                  <c:v>"black_col_8.jpg"</c:v>
                </c:pt>
                <c:pt idx="5">
                  <c:v>"black_col_9.jpg"</c:v>
                </c:pt>
                <c:pt idx="6">
                  <c:v>"black_col_10.jpg"</c:v>
                </c:pt>
                <c:pt idx="7">
                  <c:v>"black_col_11.jpg"</c:v>
                </c:pt>
                <c:pt idx="8">
                  <c:v>"black_col_12.jpg"</c:v>
                </c:pt>
                <c:pt idx="9">
                  <c:v>"black_col_13.jpg"</c:v>
                </c:pt>
                <c:pt idx="10">
                  <c:v>"black_col_14.jpg"</c:v>
                </c:pt>
                <c:pt idx="11">
                  <c:v>"black_col_15.jpg"</c:v>
                </c:pt>
                <c:pt idx="12">
                  <c:v>"black_col_16.jpg"</c:v>
                </c:pt>
                <c:pt idx="13">
                  <c:v>"black_col_17.jpg"</c:v>
                </c:pt>
                <c:pt idx="14">
                  <c:v>"black_col_18.jpg"</c:v>
                </c:pt>
                <c:pt idx="15">
                  <c:v>"black_col_19.jpg"</c:v>
                </c:pt>
                <c:pt idx="16">
                  <c:v>"black_col_20.jpg"</c:v>
                </c:pt>
              </c:strCache>
            </c:str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0.14285714285714285</c:v>
                </c:pt>
                <c:pt idx="1">
                  <c:v>0.15584415584415584</c:v>
                </c:pt>
                <c:pt idx="2">
                  <c:v>0.14285714285714285</c:v>
                </c:pt>
                <c:pt idx="3">
                  <c:v>0.12987012987012986</c:v>
                </c:pt>
                <c:pt idx="4">
                  <c:v>0.14285714285714285</c:v>
                </c:pt>
                <c:pt idx="5">
                  <c:v>0.12987012987012986</c:v>
                </c:pt>
                <c:pt idx="6">
                  <c:v>0.11688311688311688</c:v>
                </c:pt>
                <c:pt idx="7">
                  <c:v>1.2987012987012988E-2</c:v>
                </c:pt>
                <c:pt idx="8">
                  <c:v>7.792207792207792E-2</c:v>
                </c:pt>
                <c:pt idx="9">
                  <c:v>7.792207792207792E-2</c:v>
                </c:pt>
                <c:pt idx="10">
                  <c:v>0.11688311688311688</c:v>
                </c:pt>
                <c:pt idx="11">
                  <c:v>0.16883116883116883</c:v>
                </c:pt>
                <c:pt idx="12">
                  <c:v>0.18181818181818182</c:v>
                </c:pt>
                <c:pt idx="13">
                  <c:v>0.18181818181818182</c:v>
                </c:pt>
                <c:pt idx="14">
                  <c:v>0.19480519480519481</c:v>
                </c:pt>
                <c:pt idx="15">
                  <c:v>0.19480519480519481</c:v>
                </c:pt>
                <c:pt idx="16">
                  <c:v>0.22077922077922077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03-4022-B929-2FA7923BA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6800479"/>
        <c:axId val="1156801311"/>
      </c:lineChart>
      <c:catAx>
        <c:axId val="1156800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56801311"/>
        <c:crosses val="autoZero"/>
        <c:auto val="1"/>
        <c:lblAlgn val="ctr"/>
        <c:lblOffset val="100"/>
        <c:noMultiLvlLbl val="0"/>
      </c:catAx>
      <c:valAx>
        <c:axId val="1156801311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680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Лист1!$A$2:$A$18</c:f>
              <c:strCache>
                <c:ptCount val="17"/>
                <c:pt idx="0">
                  <c:v>"black_col_4.jpg"</c:v>
                </c:pt>
                <c:pt idx="1">
                  <c:v>"black_col_5.jpg"</c:v>
                </c:pt>
                <c:pt idx="2">
                  <c:v>"black_col_6.jpg"</c:v>
                </c:pt>
                <c:pt idx="3">
                  <c:v>"black_col_7.jpg"</c:v>
                </c:pt>
                <c:pt idx="4">
                  <c:v>"black_col_8.jpg"</c:v>
                </c:pt>
                <c:pt idx="5">
                  <c:v>"black_col_9.jpg"</c:v>
                </c:pt>
                <c:pt idx="6">
                  <c:v>"black_col_10.jpg"</c:v>
                </c:pt>
                <c:pt idx="7">
                  <c:v>"black_col_11.jpg"</c:v>
                </c:pt>
                <c:pt idx="8">
                  <c:v>"black_col_12.jpg"</c:v>
                </c:pt>
                <c:pt idx="9">
                  <c:v>"black_col_13.jpg"</c:v>
                </c:pt>
                <c:pt idx="10">
                  <c:v>"black_col_14.jpg"</c:v>
                </c:pt>
                <c:pt idx="11">
                  <c:v>"black_col_15.jpg"</c:v>
                </c:pt>
                <c:pt idx="12">
                  <c:v>"black_col_16.jpg"</c:v>
                </c:pt>
                <c:pt idx="13">
                  <c:v>"black_col_17.jpg"</c:v>
                </c:pt>
                <c:pt idx="14">
                  <c:v>"black_col_18.jpg"</c:v>
                </c:pt>
                <c:pt idx="15">
                  <c:v>"black_col_19.jpg"</c:v>
                </c:pt>
                <c:pt idx="16">
                  <c:v>"black_col_20.jpg"</c:v>
                </c:pt>
              </c:strCache>
            </c:str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</c:v>
                </c:pt>
                <c:pt idx="7">
                  <c:v>0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A0-4538-A432-E99C5605F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6800479"/>
        <c:axId val="1156801311"/>
      </c:lineChart>
      <c:catAx>
        <c:axId val="1156800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56801311"/>
        <c:crosses val="autoZero"/>
        <c:auto val="1"/>
        <c:lblAlgn val="ctr"/>
        <c:lblOffset val="100"/>
        <c:noMultiLvlLbl val="0"/>
      </c:catAx>
      <c:valAx>
        <c:axId val="1156801311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680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"white_1.jpg"</c:v>
                </c:pt>
                <c:pt idx="1">
                  <c:v>"white_2.jpg"</c:v>
                </c:pt>
                <c:pt idx="2">
                  <c:v>"white_3.jpg"</c:v>
                </c:pt>
                <c:pt idx="3">
                  <c:v>"white_4.jpg"</c:v>
                </c:pt>
                <c:pt idx="4">
                  <c:v>"white_5.jpg"</c:v>
                </c:pt>
                <c:pt idx="5">
                  <c:v>"white_6.jpg"</c:v>
                </c:pt>
                <c:pt idx="6">
                  <c:v>"white_7.jpg"</c:v>
                </c:pt>
                <c:pt idx="7">
                  <c:v>"white_8.jpg"</c:v>
                </c:pt>
                <c:pt idx="8">
                  <c:v>"white_9.jpg"</c:v>
                </c:pt>
                <c:pt idx="9">
                  <c:v>"white_10.jpg"</c:v>
                </c:pt>
                <c:pt idx="10">
                  <c:v>"white_11.jpg"</c:v>
                </c:pt>
                <c:pt idx="11">
                  <c:v>"white_12.jpg"</c:v>
                </c:pt>
                <c:pt idx="12">
                  <c:v>"white_13.jpg"</c:v>
                </c:pt>
                <c:pt idx="13">
                  <c:v>"white_14.jpg"</c:v>
                </c:pt>
                <c:pt idx="14">
                  <c:v>"white_15.jpg"</c:v>
                </c:pt>
                <c:pt idx="15">
                  <c:v>"white_16.jpg"</c:v>
                </c:pt>
                <c:pt idx="16">
                  <c:v>"white_17.jpg"</c:v>
                </c:pt>
                <c:pt idx="17">
                  <c:v>"white_18.jpg"</c:v>
                </c:pt>
                <c:pt idx="18">
                  <c:v>"white_19.jpg"</c:v>
                </c:pt>
                <c:pt idx="19">
                  <c:v>"white_20.jpg"</c:v>
                </c:pt>
                <c:pt idx="20">
                  <c:v>"white_21.jpg"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0.15</c:v>
                </c:pt>
                <c:pt idx="1">
                  <c:v>0.15789473684210525</c:v>
                </c:pt>
                <c:pt idx="2">
                  <c:v>0.15789473684210525</c:v>
                </c:pt>
                <c:pt idx="3">
                  <c:v>5.2631578947368418E-2</c:v>
                </c:pt>
                <c:pt idx="4">
                  <c:v>0.15789473684210525</c:v>
                </c:pt>
                <c:pt idx="5">
                  <c:v>0.10526315789473684</c:v>
                </c:pt>
                <c:pt idx="6">
                  <c:v>0.10526315789473684</c:v>
                </c:pt>
                <c:pt idx="7">
                  <c:v>0.10526315789473684</c:v>
                </c:pt>
                <c:pt idx="8">
                  <c:v>0.4</c:v>
                </c:pt>
                <c:pt idx="9">
                  <c:v>0.4</c:v>
                </c:pt>
                <c:pt idx="10">
                  <c:v>0.26315789473684209</c:v>
                </c:pt>
                <c:pt idx="11">
                  <c:v>0.26315789473684209</c:v>
                </c:pt>
                <c:pt idx="12">
                  <c:v>0.21052631578947367</c:v>
                </c:pt>
                <c:pt idx="13">
                  <c:v>0.15789473684210525</c:v>
                </c:pt>
                <c:pt idx="14">
                  <c:v>0</c:v>
                </c:pt>
                <c:pt idx="15">
                  <c:v>0.10526315789473684</c:v>
                </c:pt>
                <c:pt idx="16">
                  <c:v>0.26315789473684209</c:v>
                </c:pt>
                <c:pt idx="17">
                  <c:v>0.15789473684210525</c:v>
                </c:pt>
                <c:pt idx="18">
                  <c:v>0</c:v>
                </c:pt>
                <c:pt idx="19">
                  <c:v>0.26315789473684209</c:v>
                </c:pt>
                <c:pt idx="20">
                  <c:v>0.21052631578947367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20-4186-AC11-4AEA9D34A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987807"/>
        <c:axId val="1041982815"/>
      </c:lineChart>
      <c:catAx>
        <c:axId val="104198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1982815"/>
        <c:crosses val="autoZero"/>
        <c:auto val="1"/>
        <c:lblAlgn val="ctr"/>
        <c:lblOffset val="100"/>
        <c:noMultiLvlLbl val="0"/>
      </c:catAx>
      <c:valAx>
        <c:axId val="104198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198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"white_1.jpg"</c:v>
                </c:pt>
                <c:pt idx="1">
                  <c:v>"white_2.jpg"</c:v>
                </c:pt>
                <c:pt idx="2">
                  <c:v>"white_3.jpg"</c:v>
                </c:pt>
                <c:pt idx="3">
                  <c:v>"white_4.jpg"</c:v>
                </c:pt>
                <c:pt idx="4">
                  <c:v>"white_5.jpg"</c:v>
                </c:pt>
                <c:pt idx="5">
                  <c:v>"white_6.jpg"</c:v>
                </c:pt>
                <c:pt idx="6">
                  <c:v>"white_7.jpg"</c:v>
                </c:pt>
                <c:pt idx="7">
                  <c:v>"white_8.jpg"</c:v>
                </c:pt>
                <c:pt idx="8">
                  <c:v>"white_9.jpg"</c:v>
                </c:pt>
                <c:pt idx="9">
                  <c:v>"white_10.jpg"</c:v>
                </c:pt>
                <c:pt idx="10">
                  <c:v>"white_11.jpg"</c:v>
                </c:pt>
                <c:pt idx="11">
                  <c:v>"white_12.jpg"</c:v>
                </c:pt>
                <c:pt idx="12">
                  <c:v>"white_13.jpg"</c:v>
                </c:pt>
                <c:pt idx="13">
                  <c:v>"white_14.jpg"</c:v>
                </c:pt>
                <c:pt idx="14">
                  <c:v>"white_15.jpg"</c:v>
                </c:pt>
                <c:pt idx="15">
                  <c:v>"white_16.jpg"</c:v>
                </c:pt>
                <c:pt idx="16">
                  <c:v>"white_17.jpg"</c:v>
                </c:pt>
                <c:pt idx="17">
                  <c:v>"white_18.jpg"</c:v>
                </c:pt>
                <c:pt idx="18">
                  <c:v>"white_19.jpg"</c:v>
                </c:pt>
                <c:pt idx="19">
                  <c:v>"white_20.jpg"</c:v>
                </c:pt>
                <c:pt idx="20">
                  <c:v>"white_21.jpg"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0.18181818181818182</c:v>
                </c:pt>
                <c:pt idx="1">
                  <c:v>0.23376623376623376</c:v>
                </c:pt>
                <c:pt idx="2">
                  <c:v>0.19480519480519481</c:v>
                </c:pt>
                <c:pt idx="3">
                  <c:v>0.19480519480519481</c:v>
                </c:pt>
                <c:pt idx="4">
                  <c:v>0.23376623376623376</c:v>
                </c:pt>
                <c:pt idx="5">
                  <c:v>0.14285714285714285</c:v>
                </c:pt>
                <c:pt idx="6">
                  <c:v>0.29870129870129869</c:v>
                </c:pt>
                <c:pt idx="7">
                  <c:v>0.35064935064935066</c:v>
                </c:pt>
                <c:pt idx="8">
                  <c:v>0.46753246753246752</c:v>
                </c:pt>
                <c:pt idx="9">
                  <c:v>0.38961038961038963</c:v>
                </c:pt>
                <c:pt idx="10">
                  <c:v>0.29870129870129869</c:v>
                </c:pt>
                <c:pt idx="11">
                  <c:v>0.23376623376623376</c:v>
                </c:pt>
                <c:pt idx="12">
                  <c:v>0.24675324675324675</c:v>
                </c:pt>
                <c:pt idx="13">
                  <c:v>0.14285714285714285</c:v>
                </c:pt>
                <c:pt idx="14">
                  <c:v>0.11688311688311688</c:v>
                </c:pt>
                <c:pt idx="15">
                  <c:v>0.15584415584415584</c:v>
                </c:pt>
                <c:pt idx="16">
                  <c:v>0.25974025974025972</c:v>
                </c:pt>
                <c:pt idx="17">
                  <c:v>0.18181818181818182</c:v>
                </c:pt>
                <c:pt idx="18">
                  <c:v>0.14285714285714285</c:v>
                </c:pt>
                <c:pt idx="19">
                  <c:v>0.29870129870129869</c:v>
                </c:pt>
                <c:pt idx="20">
                  <c:v>0.19480519480519481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32-489E-8FCA-4405B701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145247"/>
        <c:axId val="1047154815"/>
      </c:lineChart>
      <c:catAx>
        <c:axId val="1047145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7154815"/>
        <c:crosses val="autoZero"/>
        <c:auto val="1"/>
        <c:lblAlgn val="ctr"/>
        <c:lblOffset val="100"/>
        <c:noMultiLvlLbl val="0"/>
      </c:catAx>
      <c:valAx>
        <c:axId val="1047154815"/>
        <c:scaling>
          <c:orientation val="minMax"/>
          <c:max val="0.8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7145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pHash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"white_1.jpg"</c:v>
                </c:pt>
                <c:pt idx="1">
                  <c:v>"white_2.jpg"</c:v>
                </c:pt>
                <c:pt idx="2">
                  <c:v>"white_3.jpg"</c:v>
                </c:pt>
                <c:pt idx="3">
                  <c:v>"white_4.jpg"</c:v>
                </c:pt>
                <c:pt idx="4">
                  <c:v>"white_5.jpg"</c:v>
                </c:pt>
                <c:pt idx="5">
                  <c:v>"white_6.jpg"</c:v>
                </c:pt>
                <c:pt idx="6">
                  <c:v>"white_7.jpg"</c:v>
                </c:pt>
                <c:pt idx="7">
                  <c:v>"white_8.jpg"</c:v>
                </c:pt>
                <c:pt idx="8">
                  <c:v>"white_9.jpg"</c:v>
                </c:pt>
                <c:pt idx="9">
                  <c:v>"white_10.jpg"</c:v>
                </c:pt>
                <c:pt idx="10">
                  <c:v>"white_11.jpg"</c:v>
                </c:pt>
                <c:pt idx="11">
                  <c:v>"white_12.jpg"</c:v>
                </c:pt>
                <c:pt idx="12">
                  <c:v>"white_13.jpg"</c:v>
                </c:pt>
                <c:pt idx="13">
                  <c:v>"white_14.jpg"</c:v>
                </c:pt>
                <c:pt idx="14">
                  <c:v>"white_15.jpg"</c:v>
                </c:pt>
                <c:pt idx="15">
                  <c:v>"white_16.jpg"</c:v>
                </c:pt>
                <c:pt idx="16">
                  <c:v>"white_17.jpg"</c:v>
                </c:pt>
                <c:pt idx="17">
                  <c:v>"white_18.jpg"</c:v>
                </c:pt>
                <c:pt idx="18">
                  <c:v>"white_19.jpg"</c:v>
                </c:pt>
                <c:pt idx="19">
                  <c:v>"white_20.jpg"</c:v>
                </c:pt>
                <c:pt idx="20">
                  <c:v>"white_21.jpg"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  <c:pt idx="5">
                  <c:v>0.85</c:v>
                </c:pt>
                <c:pt idx="6">
                  <c:v>0.85</c:v>
                </c:pt>
                <c:pt idx="7">
                  <c:v>0.85</c:v>
                </c:pt>
                <c:pt idx="8">
                  <c:v>0.85</c:v>
                </c:pt>
                <c:pt idx="9">
                  <c:v>0.85</c:v>
                </c:pt>
                <c:pt idx="10">
                  <c:v>0.85</c:v>
                </c:pt>
                <c:pt idx="11">
                  <c:v>0.85</c:v>
                </c:pt>
                <c:pt idx="12">
                  <c:v>0.85</c:v>
                </c:pt>
                <c:pt idx="13">
                  <c:v>0.85</c:v>
                </c:pt>
                <c:pt idx="14">
                  <c:v>0.85</c:v>
                </c:pt>
                <c:pt idx="15">
                  <c:v>0.85</c:v>
                </c:pt>
                <c:pt idx="16">
                  <c:v>0.85</c:v>
                </c:pt>
                <c:pt idx="17">
                  <c:v>0.85</c:v>
                </c:pt>
                <c:pt idx="18">
                  <c:v>0.85</c:v>
                </c:pt>
                <c:pt idx="19">
                  <c:v>0.85</c:v>
                </c:pt>
                <c:pt idx="20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64-4EA7-AA5B-2937F42F5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987807"/>
        <c:axId val="1041982815"/>
      </c:lineChart>
      <c:catAx>
        <c:axId val="104198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1982815"/>
        <c:crosses val="autoZero"/>
        <c:auto val="1"/>
        <c:lblAlgn val="ctr"/>
        <c:lblOffset val="100"/>
        <c:noMultiLvlLbl val="0"/>
      </c:catAx>
      <c:valAx>
        <c:axId val="1041982815"/>
        <c:scaling>
          <c:orientation val="minMax"/>
          <c:max val="1.7000000000000002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198780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aHash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"white_1.jpg"</c:v>
                </c:pt>
                <c:pt idx="1">
                  <c:v>"white_2.jpg"</c:v>
                </c:pt>
                <c:pt idx="2">
                  <c:v>"white_3.jpg"</c:v>
                </c:pt>
                <c:pt idx="3">
                  <c:v>"white_4.jpg"</c:v>
                </c:pt>
                <c:pt idx="4">
                  <c:v>"white_5.jpg"</c:v>
                </c:pt>
                <c:pt idx="5">
                  <c:v>"white_6.jpg"</c:v>
                </c:pt>
                <c:pt idx="6">
                  <c:v>"white_7.jpg"</c:v>
                </c:pt>
                <c:pt idx="7">
                  <c:v>"white_8.jpg"</c:v>
                </c:pt>
                <c:pt idx="8">
                  <c:v>"white_9.jpg"</c:v>
                </c:pt>
                <c:pt idx="9">
                  <c:v>"white_10.jpg"</c:v>
                </c:pt>
                <c:pt idx="10">
                  <c:v>"white_11.jpg"</c:v>
                </c:pt>
                <c:pt idx="11">
                  <c:v>"white_12.jpg"</c:v>
                </c:pt>
                <c:pt idx="12">
                  <c:v>"white_13.jpg"</c:v>
                </c:pt>
                <c:pt idx="13">
                  <c:v>"white_14.jpg"</c:v>
                </c:pt>
                <c:pt idx="14">
                  <c:v>"white_15.jpg"</c:v>
                </c:pt>
                <c:pt idx="15">
                  <c:v>"white_16.jpg"</c:v>
                </c:pt>
                <c:pt idx="16">
                  <c:v>"white_17.jpg"</c:v>
                </c:pt>
                <c:pt idx="17">
                  <c:v>"white_18.jpg"</c:v>
                </c:pt>
                <c:pt idx="18">
                  <c:v>"white_19.jpg"</c:v>
                </c:pt>
                <c:pt idx="19">
                  <c:v>"white_20.jpg"</c:v>
                </c:pt>
                <c:pt idx="20">
                  <c:v>"white_21.jpg"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  <c:pt idx="6">
                  <c:v>0.45</c:v>
                </c:pt>
                <c:pt idx="7">
                  <c:v>0.45</c:v>
                </c:pt>
                <c:pt idx="8">
                  <c:v>0.45</c:v>
                </c:pt>
                <c:pt idx="9">
                  <c:v>0.45</c:v>
                </c:pt>
                <c:pt idx="10">
                  <c:v>0.45</c:v>
                </c:pt>
                <c:pt idx="11">
                  <c:v>0.45</c:v>
                </c:pt>
                <c:pt idx="12">
                  <c:v>0.45</c:v>
                </c:pt>
                <c:pt idx="13">
                  <c:v>0.45</c:v>
                </c:pt>
                <c:pt idx="14">
                  <c:v>0.45</c:v>
                </c:pt>
                <c:pt idx="15">
                  <c:v>0.45</c:v>
                </c:pt>
                <c:pt idx="16">
                  <c:v>0.45</c:v>
                </c:pt>
                <c:pt idx="17">
                  <c:v>0.45</c:v>
                </c:pt>
                <c:pt idx="18">
                  <c:v>0.45</c:v>
                </c:pt>
                <c:pt idx="19">
                  <c:v>0.45</c:v>
                </c:pt>
                <c:pt idx="20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2B-4FF4-BE57-6874E7028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987807"/>
        <c:axId val="1041982815"/>
      </c:lineChart>
      <c:catAx>
        <c:axId val="104198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1982815"/>
        <c:crosses val="autoZero"/>
        <c:auto val="1"/>
        <c:lblAlgn val="ctr"/>
        <c:lblOffset val="100"/>
        <c:noMultiLvlLbl val="0"/>
      </c:catAx>
      <c:valAx>
        <c:axId val="1041982815"/>
        <c:scaling>
          <c:orientation val="minMax"/>
          <c:max val="1.6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198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"white_22.jpg"</c:v>
                </c:pt>
                <c:pt idx="1">
                  <c:v>"white_23.jpg"</c:v>
                </c:pt>
                <c:pt idx="2">
                  <c:v>"white_24.jpg"</c:v>
                </c:pt>
                <c:pt idx="3">
                  <c:v>"white_25.jpg"</c:v>
                </c:pt>
                <c:pt idx="4">
                  <c:v>"white_26.jpg"</c:v>
                </c:pt>
                <c:pt idx="5">
                  <c:v>"white_27.jpg"</c:v>
                </c:pt>
                <c:pt idx="6">
                  <c:v>"white_28.jpg"</c:v>
                </c:pt>
                <c:pt idx="7">
                  <c:v>"white_29.jpg"</c:v>
                </c:pt>
                <c:pt idx="8">
                  <c:v>"white_30.jpg"</c:v>
                </c:pt>
                <c:pt idx="9">
                  <c:v>"white_31.jpg"</c:v>
                </c:pt>
                <c:pt idx="10">
                  <c:v>"white_32.jpg"</c:v>
                </c:pt>
                <c:pt idx="11">
                  <c:v>"white_33.jpg"</c:v>
                </c:pt>
                <c:pt idx="12">
                  <c:v>"white_34.jpg"</c:v>
                </c:pt>
                <c:pt idx="13">
                  <c:v>"white_35.jpg"</c:v>
                </c:pt>
                <c:pt idx="14">
                  <c:v>"white_36.jpg"</c:v>
                </c:pt>
                <c:pt idx="15">
                  <c:v>"white_37.jpg"</c:v>
                </c:pt>
                <c:pt idx="16">
                  <c:v>"white_38.jpg"</c:v>
                </c:pt>
                <c:pt idx="17">
                  <c:v>"white_39.jpg"</c:v>
                </c:pt>
                <c:pt idx="18">
                  <c:v>"white_40.jpg"</c:v>
                </c:pt>
                <c:pt idx="19">
                  <c:v>"white_41.jpg"</c:v>
                </c:pt>
                <c:pt idx="20">
                  <c:v>"white_42.jpg"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0.15789473684210525</c:v>
                </c:pt>
                <c:pt idx="1">
                  <c:v>5.2631578947368418E-2</c:v>
                </c:pt>
                <c:pt idx="2">
                  <c:v>0.26315789473684209</c:v>
                </c:pt>
                <c:pt idx="3">
                  <c:v>0.10526315789473684</c:v>
                </c:pt>
                <c:pt idx="4">
                  <c:v>5.2631578947368418E-2</c:v>
                </c:pt>
                <c:pt idx="5">
                  <c:v>0.21052631578947367</c:v>
                </c:pt>
                <c:pt idx="6">
                  <c:v>0.10526315789473684</c:v>
                </c:pt>
                <c:pt idx="7">
                  <c:v>0.10526315789473684</c:v>
                </c:pt>
                <c:pt idx="8">
                  <c:v>0.10526315789473684</c:v>
                </c:pt>
                <c:pt idx="9">
                  <c:v>0</c:v>
                </c:pt>
                <c:pt idx="10">
                  <c:v>0.15789473684210525</c:v>
                </c:pt>
                <c:pt idx="11">
                  <c:v>0.10526315789473684</c:v>
                </c:pt>
                <c:pt idx="12">
                  <c:v>0.26315789473684209</c:v>
                </c:pt>
                <c:pt idx="13">
                  <c:v>5.2631578947368418E-2</c:v>
                </c:pt>
                <c:pt idx="14">
                  <c:v>0.21052631578947367</c:v>
                </c:pt>
                <c:pt idx="15">
                  <c:v>0.15789473684210525</c:v>
                </c:pt>
                <c:pt idx="16">
                  <c:v>0.1</c:v>
                </c:pt>
                <c:pt idx="17">
                  <c:v>0.15</c:v>
                </c:pt>
                <c:pt idx="18">
                  <c:v>0.10526315789473684</c:v>
                </c:pt>
                <c:pt idx="19">
                  <c:v>5.2631578947368418E-2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20-4186-AC11-4AEA9D34A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987807"/>
        <c:axId val="1041982815"/>
      </c:lineChart>
      <c:catAx>
        <c:axId val="104198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1982815"/>
        <c:crosses val="autoZero"/>
        <c:auto val="1"/>
        <c:lblAlgn val="ctr"/>
        <c:lblOffset val="100"/>
        <c:noMultiLvlLbl val="0"/>
      </c:catAx>
      <c:valAx>
        <c:axId val="104198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198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idHash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Лист1!$A$2:$A$22</c:f>
              <c:strCache>
                <c:ptCount val="21"/>
                <c:pt idx="0">
                  <c:v>"white_22.jpg"</c:v>
                </c:pt>
                <c:pt idx="1">
                  <c:v>"white_23.jpg"</c:v>
                </c:pt>
                <c:pt idx="2">
                  <c:v>"white_24.jpg"</c:v>
                </c:pt>
                <c:pt idx="3">
                  <c:v>"white_25.jpg"</c:v>
                </c:pt>
                <c:pt idx="4">
                  <c:v>"white_26.jpg"</c:v>
                </c:pt>
                <c:pt idx="5">
                  <c:v>"white_27.jpg"</c:v>
                </c:pt>
                <c:pt idx="6">
                  <c:v>"white_28.jpg"</c:v>
                </c:pt>
                <c:pt idx="7">
                  <c:v>"white_29.jpg"</c:v>
                </c:pt>
                <c:pt idx="8">
                  <c:v>"white_30.jpg"</c:v>
                </c:pt>
                <c:pt idx="9">
                  <c:v>"white_31.jpg"</c:v>
                </c:pt>
                <c:pt idx="10">
                  <c:v>"white_32.jpg"</c:v>
                </c:pt>
                <c:pt idx="11">
                  <c:v>"white_33.jpg"</c:v>
                </c:pt>
                <c:pt idx="12">
                  <c:v>"white_34.jpg"</c:v>
                </c:pt>
                <c:pt idx="13">
                  <c:v>"white_35.jpg"</c:v>
                </c:pt>
                <c:pt idx="14">
                  <c:v>"white_36.jpg"</c:v>
                </c:pt>
                <c:pt idx="15">
                  <c:v>"white_37.jpg"</c:v>
                </c:pt>
                <c:pt idx="16">
                  <c:v>"white_38.jpg"</c:v>
                </c:pt>
                <c:pt idx="17">
                  <c:v>"white_39.jpg"</c:v>
                </c:pt>
                <c:pt idx="18">
                  <c:v>"white_40.jpg"</c:v>
                </c:pt>
                <c:pt idx="19">
                  <c:v>"white_41.jpg"</c:v>
                </c:pt>
                <c:pt idx="20">
                  <c:v>"white_42.jpg"</c:v>
                </c:pt>
              </c:strCache>
            </c:str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0.18181818181818182</c:v>
                </c:pt>
                <c:pt idx="1">
                  <c:v>0.11688311688311688</c:v>
                </c:pt>
                <c:pt idx="2">
                  <c:v>0.27272727272727271</c:v>
                </c:pt>
                <c:pt idx="3">
                  <c:v>0.14285714285714285</c:v>
                </c:pt>
                <c:pt idx="4">
                  <c:v>0.18181818181818182</c:v>
                </c:pt>
                <c:pt idx="5">
                  <c:v>0.20779220779220781</c:v>
                </c:pt>
                <c:pt idx="6">
                  <c:v>0.1038961038961039</c:v>
                </c:pt>
                <c:pt idx="7">
                  <c:v>0.4935064935064935</c:v>
                </c:pt>
                <c:pt idx="8">
                  <c:v>0.31168831168831168</c:v>
                </c:pt>
                <c:pt idx="9">
                  <c:v>0.14285714285714285</c:v>
                </c:pt>
                <c:pt idx="10">
                  <c:v>0.18181818181818182</c:v>
                </c:pt>
                <c:pt idx="11">
                  <c:v>0.42857142857142855</c:v>
                </c:pt>
                <c:pt idx="12">
                  <c:v>0.24675324675324675</c:v>
                </c:pt>
                <c:pt idx="13">
                  <c:v>0.1038961038961039</c:v>
                </c:pt>
                <c:pt idx="14">
                  <c:v>0.22077922077922077</c:v>
                </c:pt>
                <c:pt idx="15">
                  <c:v>0.42857142857142855</c:v>
                </c:pt>
                <c:pt idx="16">
                  <c:v>0.18181818181818182</c:v>
                </c:pt>
                <c:pt idx="17">
                  <c:v>0.11688311688311688</c:v>
                </c:pt>
                <c:pt idx="18">
                  <c:v>0.45454545454545453</c:v>
                </c:pt>
                <c:pt idx="19">
                  <c:v>0.36363636363636365</c:v>
                </c:pt>
                <c:pt idx="20">
                  <c:v>0.22077922077922077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32-489E-8FCA-4405B701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145247"/>
        <c:axId val="1047154815"/>
      </c:lineChart>
      <c:catAx>
        <c:axId val="1047145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7154815"/>
        <c:crosses val="autoZero"/>
        <c:auto val="1"/>
        <c:lblAlgn val="ctr"/>
        <c:lblOffset val="100"/>
        <c:noMultiLvlLbl val="0"/>
      </c:catAx>
      <c:valAx>
        <c:axId val="1047154815"/>
        <c:scaling>
          <c:orientation val="minMax"/>
          <c:max val="0.8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7145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79596-326C-430C-9F1A-9AFCB1C2ABA2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8578E23A-E069-4639-9F0A-D4BA2D4A4F69}">
      <dgm:prSet phldrT="[Текст]" custT="1"/>
      <dgm:spPr/>
      <dgm:t>
        <a:bodyPr/>
        <a:lstStyle/>
        <a:p>
          <a:pPr>
            <a:lnSpc>
              <a:spcPct val="100000"/>
            </a:lnSpc>
            <a:spcAft>
              <a:spcPts val="708"/>
            </a:spcAft>
          </a:pPr>
          <a:r>
            <a:rPr lang="ru-RU" sz="2400" dirty="0"/>
            <a:t>Данные (</a:t>
          </a:r>
          <a:r>
            <a:rPr lang="en-US" sz="2400" dirty="0"/>
            <a:t>m)</a:t>
          </a:r>
        </a:p>
        <a:p>
          <a:pPr>
            <a:lnSpc>
              <a:spcPct val="100000"/>
            </a:lnSpc>
            <a:spcAft>
              <a:spcPts val="708"/>
            </a:spcAft>
          </a:pPr>
          <a:r>
            <a:rPr lang="ru-RU" sz="2400" dirty="0"/>
            <a:t>Фото, видео, текст и др.</a:t>
          </a:r>
        </a:p>
      </dgm:t>
    </dgm:pt>
    <dgm:pt modelId="{C8D64A99-3C8C-4041-B333-23D779FA72B1}" type="parTrans" cxnId="{1500790E-7B29-409D-B610-4195E91436CD}">
      <dgm:prSet/>
      <dgm:spPr/>
      <dgm:t>
        <a:bodyPr/>
        <a:lstStyle/>
        <a:p>
          <a:endParaRPr lang="ru-RU"/>
        </a:p>
      </dgm:t>
    </dgm:pt>
    <dgm:pt modelId="{A05FFB19-AF88-457D-9F7A-A40A976F7E13}" type="sibTrans" cxnId="{1500790E-7B29-409D-B610-4195E91436CD}">
      <dgm:prSet/>
      <dgm:spPr/>
      <dgm:t>
        <a:bodyPr/>
        <a:lstStyle/>
        <a:p>
          <a:endParaRPr lang="ru-RU"/>
        </a:p>
      </dgm:t>
    </dgm:pt>
    <dgm:pt modelId="{53BF6E88-EB5D-49E1-90BC-462749BC6647}">
      <dgm:prSet phldrT="[Текст]" custT="1"/>
      <dgm:spPr/>
      <dgm:t>
        <a:bodyPr/>
        <a:lstStyle/>
        <a:p>
          <a:r>
            <a:rPr lang="ru-RU" sz="2800" dirty="0"/>
            <a:t>Хэш-функция</a:t>
          </a:r>
          <a:endParaRPr lang="ru-RU" sz="3100" dirty="0"/>
        </a:p>
        <a:p>
          <a:r>
            <a:rPr lang="en-US" sz="3100" dirty="0"/>
            <a:t>H(m)</a:t>
          </a:r>
          <a:endParaRPr lang="ru-RU" sz="3100" dirty="0"/>
        </a:p>
      </dgm:t>
    </dgm:pt>
    <dgm:pt modelId="{ED08FC67-45BE-46AF-8039-C1777CB1C65D}" type="parTrans" cxnId="{21350946-8EE7-4482-8012-306736160D87}">
      <dgm:prSet/>
      <dgm:spPr/>
      <dgm:t>
        <a:bodyPr/>
        <a:lstStyle/>
        <a:p>
          <a:endParaRPr lang="ru-RU"/>
        </a:p>
      </dgm:t>
    </dgm:pt>
    <dgm:pt modelId="{18A2A6C9-92DE-41FA-8239-804001C9F3B5}" type="sibTrans" cxnId="{21350946-8EE7-4482-8012-306736160D87}">
      <dgm:prSet/>
      <dgm:spPr/>
      <dgm:t>
        <a:bodyPr/>
        <a:lstStyle/>
        <a:p>
          <a:endParaRPr lang="ru-RU"/>
        </a:p>
      </dgm:t>
    </dgm:pt>
    <dgm:pt modelId="{79EF774A-734C-4A2D-83CB-3BDADB804BDD}">
      <dgm:prSet phldrT="[Текст]" custT="1"/>
      <dgm:spPr/>
      <dgm:t>
        <a:bodyPr/>
        <a:lstStyle/>
        <a:p>
          <a:pPr>
            <a:lnSpc>
              <a:spcPct val="60000"/>
            </a:lnSpc>
          </a:pPr>
          <a:r>
            <a:rPr lang="ru-RU" sz="2800" dirty="0"/>
            <a:t>Вычисленный хэш</a:t>
          </a:r>
        </a:p>
        <a:p>
          <a:pPr>
            <a:lnSpc>
              <a:spcPct val="60000"/>
            </a:lnSpc>
          </a:pPr>
          <a:r>
            <a:rPr lang="en-US" sz="2800" dirty="0"/>
            <a:t>n</a:t>
          </a:r>
          <a:r>
            <a:rPr lang="en-US" sz="2600" dirty="0"/>
            <a:t> </a:t>
          </a:r>
          <a:r>
            <a:rPr lang="ru-RU" sz="2600" dirty="0"/>
            <a:t>байт</a:t>
          </a:r>
        </a:p>
      </dgm:t>
    </dgm:pt>
    <dgm:pt modelId="{615A7779-96D9-44F8-8228-D111F515AE37}" type="parTrans" cxnId="{4E3C47E4-3C2D-4A8B-BAF8-49B8ECB7B6E7}">
      <dgm:prSet/>
      <dgm:spPr/>
      <dgm:t>
        <a:bodyPr/>
        <a:lstStyle/>
        <a:p>
          <a:endParaRPr lang="ru-RU"/>
        </a:p>
      </dgm:t>
    </dgm:pt>
    <dgm:pt modelId="{461B8F5F-1A18-436D-A74B-EE4BBB65985D}" type="sibTrans" cxnId="{4E3C47E4-3C2D-4A8B-BAF8-49B8ECB7B6E7}">
      <dgm:prSet/>
      <dgm:spPr/>
      <dgm:t>
        <a:bodyPr/>
        <a:lstStyle/>
        <a:p>
          <a:endParaRPr lang="ru-RU"/>
        </a:p>
      </dgm:t>
    </dgm:pt>
    <dgm:pt modelId="{6838F82E-B447-4A61-899C-91478B4E8F9F}" type="pres">
      <dgm:prSet presAssocID="{33C79596-326C-430C-9F1A-9AFCB1C2ABA2}" presName="Name0" presStyleCnt="0">
        <dgm:presLayoutVars>
          <dgm:dir/>
          <dgm:resizeHandles val="exact"/>
        </dgm:presLayoutVars>
      </dgm:prSet>
      <dgm:spPr/>
    </dgm:pt>
    <dgm:pt modelId="{05FD8D6F-DFFF-465C-851D-B666951E2AFC}" type="pres">
      <dgm:prSet presAssocID="{8578E23A-E069-4639-9F0A-D4BA2D4A4F69}" presName="node" presStyleLbl="node1" presStyleIdx="0" presStyleCnt="3">
        <dgm:presLayoutVars>
          <dgm:bulletEnabled val="1"/>
        </dgm:presLayoutVars>
      </dgm:prSet>
      <dgm:spPr/>
    </dgm:pt>
    <dgm:pt modelId="{B5924A86-8289-4A48-AF38-B27FF3CCBD8A}" type="pres">
      <dgm:prSet presAssocID="{A05FFB19-AF88-457D-9F7A-A40A976F7E13}" presName="sibTrans" presStyleLbl="sibTrans2D1" presStyleIdx="0" presStyleCnt="2"/>
      <dgm:spPr/>
    </dgm:pt>
    <dgm:pt modelId="{503F3B0A-DF1D-4AF6-98E7-F19B2F8A55DF}" type="pres">
      <dgm:prSet presAssocID="{A05FFB19-AF88-457D-9F7A-A40A976F7E13}" presName="connectorText" presStyleLbl="sibTrans2D1" presStyleIdx="0" presStyleCnt="2"/>
      <dgm:spPr/>
    </dgm:pt>
    <dgm:pt modelId="{057C2B9B-E0D4-4CF3-BD4E-BF979707CA31}" type="pres">
      <dgm:prSet presAssocID="{53BF6E88-EB5D-49E1-90BC-462749BC6647}" presName="node" presStyleLbl="node1" presStyleIdx="1" presStyleCnt="3">
        <dgm:presLayoutVars>
          <dgm:bulletEnabled val="1"/>
        </dgm:presLayoutVars>
      </dgm:prSet>
      <dgm:spPr/>
    </dgm:pt>
    <dgm:pt modelId="{B669E7BF-15D4-41A2-81E8-A1F56149D067}" type="pres">
      <dgm:prSet presAssocID="{18A2A6C9-92DE-41FA-8239-804001C9F3B5}" presName="sibTrans" presStyleLbl="sibTrans2D1" presStyleIdx="1" presStyleCnt="2"/>
      <dgm:spPr/>
    </dgm:pt>
    <dgm:pt modelId="{9CCA6AB4-5443-435D-8EA7-EDB409C46F21}" type="pres">
      <dgm:prSet presAssocID="{18A2A6C9-92DE-41FA-8239-804001C9F3B5}" presName="connectorText" presStyleLbl="sibTrans2D1" presStyleIdx="1" presStyleCnt="2"/>
      <dgm:spPr/>
    </dgm:pt>
    <dgm:pt modelId="{BA042386-A265-44D9-9277-A0E480129967}" type="pres">
      <dgm:prSet presAssocID="{79EF774A-734C-4A2D-83CB-3BDADB804BDD}" presName="node" presStyleLbl="node1" presStyleIdx="2" presStyleCnt="3">
        <dgm:presLayoutVars>
          <dgm:bulletEnabled val="1"/>
        </dgm:presLayoutVars>
      </dgm:prSet>
      <dgm:spPr/>
    </dgm:pt>
  </dgm:ptLst>
  <dgm:cxnLst>
    <dgm:cxn modelId="{D223D109-BBEE-4951-8CAE-A641AE4FFE1E}" type="presOf" srcId="{79EF774A-734C-4A2D-83CB-3BDADB804BDD}" destId="{BA042386-A265-44D9-9277-A0E480129967}" srcOrd="0" destOrd="0" presId="urn:microsoft.com/office/officeart/2005/8/layout/process1"/>
    <dgm:cxn modelId="{1500790E-7B29-409D-B610-4195E91436CD}" srcId="{33C79596-326C-430C-9F1A-9AFCB1C2ABA2}" destId="{8578E23A-E069-4639-9F0A-D4BA2D4A4F69}" srcOrd="0" destOrd="0" parTransId="{C8D64A99-3C8C-4041-B333-23D779FA72B1}" sibTransId="{A05FFB19-AF88-457D-9F7A-A40A976F7E13}"/>
    <dgm:cxn modelId="{6BC18233-E9F5-4604-BB2F-5A9E27575A85}" type="presOf" srcId="{53BF6E88-EB5D-49E1-90BC-462749BC6647}" destId="{057C2B9B-E0D4-4CF3-BD4E-BF979707CA31}" srcOrd="0" destOrd="0" presId="urn:microsoft.com/office/officeart/2005/8/layout/process1"/>
    <dgm:cxn modelId="{B4F68360-B628-431E-A7D3-262D0D00CD83}" type="presOf" srcId="{33C79596-326C-430C-9F1A-9AFCB1C2ABA2}" destId="{6838F82E-B447-4A61-899C-91478B4E8F9F}" srcOrd="0" destOrd="0" presId="urn:microsoft.com/office/officeart/2005/8/layout/process1"/>
    <dgm:cxn modelId="{D44BC543-5ED0-4B3E-AC51-D6E94A7CC8A1}" type="presOf" srcId="{8578E23A-E069-4639-9F0A-D4BA2D4A4F69}" destId="{05FD8D6F-DFFF-465C-851D-B666951E2AFC}" srcOrd="0" destOrd="0" presId="urn:microsoft.com/office/officeart/2005/8/layout/process1"/>
    <dgm:cxn modelId="{21350946-8EE7-4482-8012-306736160D87}" srcId="{33C79596-326C-430C-9F1A-9AFCB1C2ABA2}" destId="{53BF6E88-EB5D-49E1-90BC-462749BC6647}" srcOrd="1" destOrd="0" parTransId="{ED08FC67-45BE-46AF-8039-C1777CB1C65D}" sibTransId="{18A2A6C9-92DE-41FA-8239-804001C9F3B5}"/>
    <dgm:cxn modelId="{6F26E39D-5D9C-4756-A500-E9EA15DEE5EE}" type="presOf" srcId="{18A2A6C9-92DE-41FA-8239-804001C9F3B5}" destId="{9CCA6AB4-5443-435D-8EA7-EDB409C46F21}" srcOrd="1" destOrd="0" presId="urn:microsoft.com/office/officeart/2005/8/layout/process1"/>
    <dgm:cxn modelId="{9D0623BA-4BBA-4BA4-9545-8F57A0500B82}" type="presOf" srcId="{18A2A6C9-92DE-41FA-8239-804001C9F3B5}" destId="{B669E7BF-15D4-41A2-81E8-A1F56149D067}" srcOrd="0" destOrd="0" presId="urn:microsoft.com/office/officeart/2005/8/layout/process1"/>
    <dgm:cxn modelId="{8B16BBBF-E0E3-466C-B300-632702B83245}" type="presOf" srcId="{A05FFB19-AF88-457D-9F7A-A40A976F7E13}" destId="{503F3B0A-DF1D-4AF6-98E7-F19B2F8A55DF}" srcOrd="1" destOrd="0" presId="urn:microsoft.com/office/officeart/2005/8/layout/process1"/>
    <dgm:cxn modelId="{E67997C2-4903-4618-B514-8E9FF71FBD39}" type="presOf" srcId="{A05FFB19-AF88-457D-9F7A-A40A976F7E13}" destId="{B5924A86-8289-4A48-AF38-B27FF3CCBD8A}" srcOrd="0" destOrd="0" presId="urn:microsoft.com/office/officeart/2005/8/layout/process1"/>
    <dgm:cxn modelId="{4E3C47E4-3C2D-4A8B-BAF8-49B8ECB7B6E7}" srcId="{33C79596-326C-430C-9F1A-9AFCB1C2ABA2}" destId="{79EF774A-734C-4A2D-83CB-3BDADB804BDD}" srcOrd="2" destOrd="0" parTransId="{615A7779-96D9-44F8-8228-D111F515AE37}" sibTransId="{461B8F5F-1A18-436D-A74B-EE4BBB65985D}"/>
    <dgm:cxn modelId="{CB26ABC1-E6F7-4805-995A-3BFD0C8DD230}" type="presParOf" srcId="{6838F82E-B447-4A61-899C-91478B4E8F9F}" destId="{05FD8D6F-DFFF-465C-851D-B666951E2AFC}" srcOrd="0" destOrd="0" presId="urn:microsoft.com/office/officeart/2005/8/layout/process1"/>
    <dgm:cxn modelId="{CF366997-CBEE-4399-A849-B48DF7852B46}" type="presParOf" srcId="{6838F82E-B447-4A61-899C-91478B4E8F9F}" destId="{B5924A86-8289-4A48-AF38-B27FF3CCBD8A}" srcOrd="1" destOrd="0" presId="urn:microsoft.com/office/officeart/2005/8/layout/process1"/>
    <dgm:cxn modelId="{DD5E4E4E-2AF3-465C-AC2D-CD0B2E04CDFB}" type="presParOf" srcId="{B5924A86-8289-4A48-AF38-B27FF3CCBD8A}" destId="{503F3B0A-DF1D-4AF6-98E7-F19B2F8A55DF}" srcOrd="0" destOrd="0" presId="urn:microsoft.com/office/officeart/2005/8/layout/process1"/>
    <dgm:cxn modelId="{59A5ABCA-7AC0-482B-864C-21E3F8E04295}" type="presParOf" srcId="{6838F82E-B447-4A61-899C-91478B4E8F9F}" destId="{057C2B9B-E0D4-4CF3-BD4E-BF979707CA31}" srcOrd="2" destOrd="0" presId="urn:microsoft.com/office/officeart/2005/8/layout/process1"/>
    <dgm:cxn modelId="{214AA84D-EB6B-41D0-B2C9-5E8ECF89808C}" type="presParOf" srcId="{6838F82E-B447-4A61-899C-91478B4E8F9F}" destId="{B669E7BF-15D4-41A2-81E8-A1F56149D067}" srcOrd="3" destOrd="0" presId="urn:microsoft.com/office/officeart/2005/8/layout/process1"/>
    <dgm:cxn modelId="{2369D018-0F0D-4AD6-99B1-49A87264DCB1}" type="presParOf" srcId="{B669E7BF-15D4-41A2-81E8-A1F56149D067}" destId="{9CCA6AB4-5443-435D-8EA7-EDB409C46F21}" srcOrd="0" destOrd="0" presId="urn:microsoft.com/office/officeart/2005/8/layout/process1"/>
    <dgm:cxn modelId="{D1AD76CA-2B16-46DE-94E8-4436BA0C297D}" type="presParOf" srcId="{6838F82E-B447-4A61-899C-91478B4E8F9F}" destId="{BA042386-A265-44D9-9277-A0E4801299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9B221-E6CE-4192-8B72-83C4421CA3D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A7AAC9CB-2253-4DD8-B6B3-54BAB329B043}">
      <dgm:prSet phldrT="[Текст]" custT="1"/>
      <dgm:spPr/>
      <dgm:t>
        <a:bodyPr/>
        <a:lstStyle/>
        <a:p>
          <a:pPr algn="l"/>
          <a:r>
            <a:rPr lang="en-US" sz="4800" dirty="0" err="1"/>
            <a:t>aHash</a:t>
          </a:r>
          <a:endParaRPr lang="ru-RU" sz="4800" dirty="0"/>
        </a:p>
      </dgm:t>
    </dgm:pt>
    <dgm:pt modelId="{1D31B921-391C-491B-9DCB-089B406E3A12}" type="parTrans" cxnId="{CF210D94-1DDD-4DBA-8B80-C19E2389FD9A}">
      <dgm:prSet/>
      <dgm:spPr/>
      <dgm:t>
        <a:bodyPr/>
        <a:lstStyle/>
        <a:p>
          <a:endParaRPr lang="ru-RU"/>
        </a:p>
      </dgm:t>
    </dgm:pt>
    <dgm:pt modelId="{8D0ECA8A-C8BD-49F7-A5A0-5073995773AB}" type="sibTrans" cxnId="{CF210D94-1DDD-4DBA-8B80-C19E2389FD9A}">
      <dgm:prSet/>
      <dgm:spPr/>
      <dgm:t>
        <a:bodyPr/>
        <a:lstStyle/>
        <a:p>
          <a:endParaRPr lang="ru-RU"/>
        </a:p>
      </dgm:t>
    </dgm:pt>
    <dgm:pt modelId="{FA760497-C1F5-4C33-BFC8-E27CD802D7B9}">
      <dgm:prSet phldrT="[Текст]" custT="1"/>
      <dgm:spPr/>
      <dgm:t>
        <a:bodyPr/>
        <a:lstStyle/>
        <a:p>
          <a:pPr algn="l"/>
          <a:r>
            <a:rPr lang="en-US" sz="5400" dirty="0" err="1"/>
            <a:t>dHash</a:t>
          </a:r>
          <a:endParaRPr lang="ru-RU" sz="5400" dirty="0"/>
        </a:p>
      </dgm:t>
    </dgm:pt>
    <dgm:pt modelId="{71A6F4BF-B453-4440-A890-1001B5AE8CBD}" type="parTrans" cxnId="{3E165496-C78E-49EE-B03F-9D1136851DCB}">
      <dgm:prSet/>
      <dgm:spPr/>
      <dgm:t>
        <a:bodyPr/>
        <a:lstStyle/>
        <a:p>
          <a:endParaRPr lang="ru-RU"/>
        </a:p>
      </dgm:t>
    </dgm:pt>
    <dgm:pt modelId="{4CF4F32F-D8D2-482E-B168-6EB55109D7DA}" type="sibTrans" cxnId="{3E165496-C78E-49EE-B03F-9D1136851DCB}">
      <dgm:prSet/>
      <dgm:spPr/>
      <dgm:t>
        <a:bodyPr/>
        <a:lstStyle/>
        <a:p>
          <a:endParaRPr lang="ru-RU"/>
        </a:p>
      </dgm:t>
    </dgm:pt>
    <dgm:pt modelId="{D89872DC-9A6C-464F-B36D-8BFA638758FA}">
      <dgm:prSet phldrT="[Текст]" custT="1"/>
      <dgm:spPr/>
      <dgm:t>
        <a:bodyPr/>
        <a:lstStyle/>
        <a:p>
          <a:r>
            <a:rPr lang="en-US" sz="5400" dirty="0" err="1"/>
            <a:t>idHash</a:t>
          </a:r>
          <a:endParaRPr lang="ru-RU" sz="5400" dirty="0"/>
        </a:p>
      </dgm:t>
    </dgm:pt>
    <dgm:pt modelId="{F0005307-655E-41BE-BC63-20DC313D2CC7}" type="parTrans" cxnId="{071D128A-ED2A-4346-B143-28EAD7BE24F1}">
      <dgm:prSet/>
      <dgm:spPr/>
      <dgm:t>
        <a:bodyPr/>
        <a:lstStyle/>
        <a:p>
          <a:endParaRPr lang="ru-RU"/>
        </a:p>
      </dgm:t>
    </dgm:pt>
    <dgm:pt modelId="{C6FACD03-8761-44DA-8F5E-D5ED26985FB2}" type="sibTrans" cxnId="{071D128A-ED2A-4346-B143-28EAD7BE24F1}">
      <dgm:prSet/>
      <dgm:spPr/>
      <dgm:t>
        <a:bodyPr/>
        <a:lstStyle/>
        <a:p>
          <a:endParaRPr lang="ru-RU"/>
        </a:p>
      </dgm:t>
    </dgm:pt>
    <dgm:pt modelId="{F21ACDF5-A299-4911-9F67-F37957973481}">
      <dgm:prSet phldrT="[Текст]" custT="1"/>
      <dgm:spPr/>
      <dgm:t>
        <a:bodyPr/>
        <a:lstStyle/>
        <a:p>
          <a:pPr algn="l"/>
          <a:r>
            <a:rPr lang="en-US" sz="5400" dirty="0" err="1"/>
            <a:t>pHash</a:t>
          </a:r>
          <a:endParaRPr lang="ru-RU" sz="5400" dirty="0"/>
        </a:p>
      </dgm:t>
    </dgm:pt>
    <dgm:pt modelId="{95DD98ED-DEDD-4936-8461-041BC51CD5F3}" type="parTrans" cxnId="{EFAD1553-105A-49C9-9BB7-156CBCB4C8E7}">
      <dgm:prSet/>
      <dgm:spPr/>
      <dgm:t>
        <a:bodyPr/>
        <a:lstStyle/>
        <a:p>
          <a:endParaRPr lang="ru-RU"/>
        </a:p>
      </dgm:t>
    </dgm:pt>
    <dgm:pt modelId="{9DFD2F62-5057-4B0F-A113-F3052206C832}" type="sibTrans" cxnId="{EFAD1553-105A-49C9-9BB7-156CBCB4C8E7}">
      <dgm:prSet/>
      <dgm:spPr/>
      <dgm:t>
        <a:bodyPr/>
        <a:lstStyle/>
        <a:p>
          <a:endParaRPr lang="ru-RU"/>
        </a:p>
      </dgm:t>
    </dgm:pt>
    <dgm:pt modelId="{48F08052-9180-409C-9620-FEAEC888BFCF}" type="pres">
      <dgm:prSet presAssocID="{76F9B221-E6CE-4192-8B72-83C4421CA3D3}" presName="linear" presStyleCnt="0">
        <dgm:presLayoutVars>
          <dgm:dir/>
          <dgm:animLvl val="lvl"/>
          <dgm:resizeHandles val="exact"/>
        </dgm:presLayoutVars>
      </dgm:prSet>
      <dgm:spPr/>
    </dgm:pt>
    <dgm:pt modelId="{65E9607D-6903-4837-B85D-B1183D164050}" type="pres">
      <dgm:prSet presAssocID="{A7AAC9CB-2253-4DD8-B6B3-54BAB329B043}" presName="parentLin" presStyleCnt="0"/>
      <dgm:spPr/>
    </dgm:pt>
    <dgm:pt modelId="{CB02EE77-8A52-4A59-A589-278989F34CDB}" type="pres">
      <dgm:prSet presAssocID="{A7AAC9CB-2253-4DD8-B6B3-54BAB329B043}" presName="parentLeftMargin" presStyleLbl="node1" presStyleIdx="0" presStyleCnt="4"/>
      <dgm:spPr/>
    </dgm:pt>
    <dgm:pt modelId="{67FD7DF5-7CF6-4920-82B4-E52891F0AF49}" type="pres">
      <dgm:prSet presAssocID="{A7AAC9CB-2253-4DD8-B6B3-54BAB329B0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39E378-1445-4C0C-AD2F-C3E5770B729D}" type="pres">
      <dgm:prSet presAssocID="{A7AAC9CB-2253-4DD8-B6B3-54BAB329B043}" presName="negativeSpace" presStyleCnt="0"/>
      <dgm:spPr/>
    </dgm:pt>
    <dgm:pt modelId="{6CBF3EAA-DE9A-4859-BF26-F2F3FC1FC760}" type="pres">
      <dgm:prSet presAssocID="{A7AAC9CB-2253-4DD8-B6B3-54BAB329B043}" presName="childText" presStyleLbl="conFgAcc1" presStyleIdx="0" presStyleCnt="4">
        <dgm:presLayoutVars>
          <dgm:bulletEnabled val="1"/>
        </dgm:presLayoutVars>
      </dgm:prSet>
      <dgm:spPr/>
    </dgm:pt>
    <dgm:pt modelId="{5FC7580F-8587-46FB-BC7D-E72CD96E922C}" type="pres">
      <dgm:prSet presAssocID="{8D0ECA8A-C8BD-49F7-A5A0-5073995773AB}" presName="spaceBetweenRectangles" presStyleCnt="0"/>
      <dgm:spPr/>
    </dgm:pt>
    <dgm:pt modelId="{8BA10D15-418C-4FAA-9107-87F8E314407E}" type="pres">
      <dgm:prSet presAssocID="{F21ACDF5-A299-4911-9F67-F37957973481}" presName="parentLin" presStyleCnt="0"/>
      <dgm:spPr/>
    </dgm:pt>
    <dgm:pt modelId="{60161205-AE90-4632-8E1D-0DAC8C2ABA3A}" type="pres">
      <dgm:prSet presAssocID="{F21ACDF5-A299-4911-9F67-F37957973481}" presName="parentLeftMargin" presStyleLbl="node1" presStyleIdx="0" presStyleCnt="4"/>
      <dgm:spPr/>
    </dgm:pt>
    <dgm:pt modelId="{79C084D0-D379-4CD7-8D66-8288763DAEE2}" type="pres">
      <dgm:prSet presAssocID="{F21ACDF5-A299-4911-9F67-F379579734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0C4F1C0-1FCA-4BD3-A933-D87F14D98CBA}" type="pres">
      <dgm:prSet presAssocID="{F21ACDF5-A299-4911-9F67-F37957973481}" presName="negativeSpace" presStyleCnt="0"/>
      <dgm:spPr/>
    </dgm:pt>
    <dgm:pt modelId="{284E625E-0E20-4A93-B92E-F395F61E7B40}" type="pres">
      <dgm:prSet presAssocID="{F21ACDF5-A299-4911-9F67-F37957973481}" presName="childText" presStyleLbl="conFgAcc1" presStyleIdx="1" presStyleCnt="4">
        <dgm:presLayoutVars>
          <dgm:bulletEnabled val="1"/>
        </dgm:presLayoutVars>
      </dgm:prSet>
      <dgm:spPr/>
    </dgm:pt>
    <dgm:pt modelId="{3879B530-A68B-4BDF-B4C4-6BE2A2000F7F}" type="pres">
      <dgm:prSet presAssocID="{9DFD2F62-5057-4B0F-A113-F3052206C832}" presName="spaceBetweenRectangles" presStyleCnt="0"/>
      <dgm:spPr/>
    </dgm:pt>
    <dgm:pt modelId="{2E28685E-EA93-43FC-8538-B6657DA97051}" type="pres">
      <dgm:prSet presAssocID="{FA760497-C1F5-4C33-BFC8-E27CD802D7B9}" presName="parentLin" presStyleCnt="0"/>
      <dgm:spPr/>
    </dgm:pt>
    <dgm:pt modelId="{646B0FD6-833C-4612-9EA9-510662358BE0}" type="pres">
      <dgm:prSet presAssocID="{FA760497-C1F5-4C33-BFC8-E27CD802D7B9}" presName="parentLeftMargin" presStyleLbl="node1" presStyleIdx="1" presStyleCnt="4"/>
      <dgm:spPr/>
    </dgm:pt>
    <dgm:pt modelId="{7CC01341-524B-419E-84C1-D143DE926218}" type="pres">
      <dgm:prSet presAssocID="{FA760497-C1F5-4C33-BFC8-E27CD802D7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9D5A73-184D-4C30-AF18-C35D205AA485}" type="pres">
      <dgm:prSet presAssocID="{FA760497-C1F5-4C33-BFC8-E27CD802D7B9}" presName="negativeSpace" presStyleCnt="0"/>
      <dgm:spPr/>
    </dgm:pt>
    <dgm:pt modelId="{2C931AC2-B464-46F8-9C28-7CBFE7E17AA0}" type="pres">
      <dgm:prSet presAssocID="{FA760497-C1F5-4C33-BFC8-E27CD802D7B9}" presName="childText" presStyleLbl="conFgAcc1" presStyleIdx="2" presStyleCnt="4">
        <dgm:presLayoutVars>
          <dgm:bulletEnabled val="1"/>
        </dgm:presLayoutVars>
      </dgm:prSet>
      <dgm:spPr/>
    </dgm:pt>
    <dgm:pt modelId="{6AD65C08-437F-4278-A9E9-4FA96690E2CE}" type="pres">
      <dgm:prSet presAssocID="{4CF4F32F-D8D2-482E-B168-6EB55109D7DA}" presName="spaceBetweenRectangles" presStyleCnt="0"/>
      <dgm:spPr/>
    </dgm:pt>
    <dgm:pt modelId="{CFAC6EA3-32D5-46E8-A29E-E0336059ECAC}" type="pres">
      <dgm:prSet presAssocID="{D89872DC-9A6C-464F-B36D-8BFA638758FA}" presName="parentLin" presStyleCnt="0"/>
      <dgm:spPr/>
    </dgm:pt>
    <dgm:pt modelId="{8DAB821C-C7EF-4CAF-9FBA-6B2FAC9E8B97}" type="pres">
      <dgm:prSet presAssocID="{D89872DC-9A6C-464F-B36D-8BFA638758FA}" presName="parentLeftMargin" presStyleLbl="node1" presStyleIdx="2" presStyleCnt="4"/>
      <dgm:spPr/>
    </dgm:pt>
    <dgm:pt modelId="{9A64BC67-9EC4-4E04-ADC1-16157E0F5E0F}" type="pres">
      <dgm:prSet presAssocID="{D89872DC-9A6C-464F-B36D-8BFA638758F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6227BF1-CCCA-452A-895F-B5955E0EF2EC}" type="pres">
      <dgm:prSet presAssocID="{D89872DC-9A6C-464F-B36D-8BFA638758FA}" presName="negativeSpace" presStyleCnt="0"/>
      <dgm:spPr/>
    </dgm:pt>
    <dgm:pt modelId="{F60E3F66-380F-4F39-87C0-174B37AEEBEE}" type="pres">
      <dgm:prSet presAssocID="{D89872DC-9A6C-464F-B36D-8BFA638758F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DBFC903-1A98-45C1-AE93-4B75796F005D}" type="presOf" srcId="{A7AAC9CB-2253-4DD8-B6B3-54BAB329B043}" destId="{67FD7DF5-7CF6-4920-82B4-E52891F0AF49}" srcOrd="1" destOrd="0" presId="urn:microsoft.com/office/officeart/2005/8/layout/list1"/>
    <dgm:cxn modelId="{91936226-E4D8-4F18-B628-3F4672777CFB}" type="presOf" srcId="{76F9B221-E6CE-4192-8B72-83C4421CA3D3}" destId="{48F08052-9180-409C-9620-FEAEC888BFCF}" srcOrd="0" destOrd="0" presId="urn:microsoft.com/office/officeart/2005/8/layout/list1"/>
    <dgm:cxn modelId="{214D193B-A81E-44EB-9598-8932B2D0F84A}" type="presOf" srcId="{FA760497-C1F5-4C33-BFC8-E27CD802D7B9}" destId="{646B0FD6-833C-4612-9EA9-510662358BE0}" srcOrd="0" destOrd="0" presId="urn:microsoft.com/office/officeart/2005/8/layout/list1"/>
    <dgm:cxn modelId="{51A6B15C-0219-43E1-A294-3BDE0C562CF7}" type="presOf" srcId="{A7AAC9CB-2253-4DD8-B6B3-54BAB329B043}" destId="{CB02EE77-8A52-4A59-A589-278989F34CDB}" srcOrd="0" destOrd="0" presId="urn:microsoft.com/office/officeart/2005/8/layout/list1"/>
    <dgm:cxn modelId="{92C1214F-E4F1-4A8E-B0EB-CF0C9D5DF666}" type="presOf" srcId="{F21ACDF5-A299-4911-9F67-F37957973481}" destId="{60161205-AE90-4632-8E1D-0DAC8C2ABA3A}" srcOrd="0" destOrd="0" presId="urn:microsoft.com/office/officeart/2005/8/layout/list1"/>
    <dgm:cxn modelId="{EFAD1553-105A-49C9-9BB7-156CBCB4C8E7}" srcId="{76F9B221-E6CE-4192-8B72-83C4421CA3D3}" destId="{F21ACDF5-A299-4911-9F67-F37957973481}" srcOrd="1" destOrd="0" parTransId="{95DD98ED-DEDD-4936-8461-041BC51CD5F3}" sibTransId="{9DFD2F62-5057-4B0F-A113-F3052206C832}"/>
    <dgm:cxn modelId="{423D367A-7C35-46AB-8E38-7D5F9D2501DB}" type="presOf" srcId="{FA760497-C1F5-4C33-BFC8-E27CD802D7B9}" destId="{7CC01341-524B-419E-84C1-D143DE926218}" srcOrd="1" destOrd="0" presId="urn:microsoft.com/office/officeart/2005/8/layout/list1"/>
    <dgm:cxn modelId="{071D128A-ED2A-4346-B143-28EAD7BE24F1}" srcId="{76F9B221-E6CE-4192-8B72-83C4421CA3D3}" destId="{D89872DC-9A6C-464F-B36D-8BFA638758FA}" srcOrd="3" destOrd="0" parTransId="{F0005307-655E-41BE-BC63-20DC313D2CC7}" sibTransId="{C6FACD03-8761-44DA-8F5E-D5ED26985FB2}"/>
    <dgm:cxn modelId="{D91BC58C-4B5E-4B41-9147-46699DB2C516}" type="presOf" srcId="{D89872DC-9A6C-464F-B36D-8BFA638758FA}" destId="{8DAB821C-C7EF-4CAF-9FBA-6B2FAC9E8B97}" srcOrd="0" destOrd="0" presId="urn:microsoft.com/office/officeart/2005/8/layout/list1"/>
    <dgm:cxn modelId="{CF210D94-1DDD-4DBA-8B80-C19E2389FD9A}" srcId="{76F9B221-E6CE-4192-8B72-83C4421CA3D3}" destId="{A7AAC9CB-2253-4DD8-B6B3-54BAB329B043}" srcOrd="0" destOrd="0" parTransId="{1D31B921-391C-491B-9DCB-089B406E3A12}" sibTransId="{8D0ECA8A-C8BD-49F7-A5A0-5073995773AB}"/>
    <dgm:cxn modelId="{3E165496-C78E-49EE-B03F-9D1136851DCB}" srcId="{76F9B221-E6CE-4192-8B72-83C4421CA3D3}" destId="{FA760497-C1F5-4C33-BFC8-E27CD802D7B9}" srcOrd="2" destOrd="0" parTransId="{71A6F4BF-B453-4440-A890-1001B5AE8CBD}" sibTransId="{4CF4F32F-D8D2-482E-B168-6EB55109D7DA}"/>
    <dgm:cxn modelId="{B75F6D97-9CD0-4078-A37D-245CFB82DF3D}" type="presOf" srcId="{D89872DC-9A6C-464F-B36D-8BFA638758FA}" destId="{9A64BC67-9EC4-4E04-ADC1-16157E0F5E0F}" srcOrd="1" destOrd="0" presId="urn:microsoft.com/office/officeart/2005/8/layout/list1"/>
    <dgm:cxn modelId="{0963C5AB-8696-479D-ACE8-E7E86F272049}" type="presOf" srcId="{F21ACDF5-A299-4911-9F67-F37957973481}" destId="{79C084D0-D379-4CD7-8D66-8288763DAEE2}" srcOrd="1" destOrd="0" presId="urn:microsoft.com/office/officeart/2005/8/layout/list1"/>
    <dgm:cxn modelId="{BE9BBF9D-F28D-4D12-97DA-AE819A0D606A}" type="presParOf" srcId="{48F08052-9180-409C-9620-FEAEC888BFCF}" destId="{65E9607D-6903-4837-B85D-B1183D164050}" srcOrd="0" destOrd="0" presId="urn:microsoft.com/office/officeart/2005/8/layout/list1"/>
    <dgm:cxn modelId="{7DE74764-48F5-4957-BA1D-8A6C8F677C79}" type="presParOf" srcId="{65E9607D-6903-4837-B85D-B1183D164050}" destId="{CB02EE77-8A52-4A59-A589-278989F34CDB}" srcOrd="0" destOrd="0" presId="urn:microsoft.com/office/officeart/2005/8/layout/list1"/>
    <dgm:cxn modelId="{416A2114-B592-4124-9942-B494FF46732A}" type="presParOf" srcId="{65E9607D-6903-4837-B85D-B1183D164050}" destId="{67FD7DF5-7CF6-4920-82B4-E52891F0AF49}" srcOrd="1" destOrd="0" presId="urn:microsoft.com/office/officeart/2005/8/layout/list1"/>
    <dgm:cxn modelId="{FABC85DE-D4CD-470F-88FD-F308D10271E3}" type="presParOf" srcId="{48F08052-9180-409C-9620-FEAEC888BFCF}" destId="{1539E378-1445-4C0C-AD2F-C3E5770B729D}" srcOrd="1" destOrd="0" presId="urn:microsoft.com/office/officeart/2005/8/layout/list1"/>
    <dgm:cxn modelId="{B155056C-E2A2-4538-ADB9-FB5CC9CA11C4}" type="presParOf" srcId="{48F08052-9180-409C-9620-FEAEC888BFCF}" destId="{6CBF3EAA-DE9A-4859-BF26-F2F3FC1FC760}" srcOrd="2" destOrd="0" presId="urn:microsoft.com/office/officeart/2005/8/layout/list1"/>
    <dgm:cxn modelId="{47A2B730-C50B-46AA-BB75-5C03CFDEAB66}" type="presParOf" srcId="{48F08052-9180-409C-9620-FEAEC888BFCF}" destId="{5FC7580F-8587-46FB-BC7D-E72CD96E922C}" srcOrd="3" destOrd="0" presId="urn:microsoft.com/office/officeart/2005/8/layout/list1"/>
    <dgm:cxn modelId="{70A620D6-0572-467A-B4AC-0ACCB9B4FEB0}" type="presParOf" srcId="{48F08052-9180-409C-9620-FEAEC888BFCF}" destId="{8BA10D15-418C-4FAA-9107-87F8E314407E}" srcOrd="4" destOrd="0" presId="urn:microsoft.com/office/officeart/2005/8/layout/list1"/>
    <dgm:cxn modelId="{774B50D7-51FA-4EF4-8888-BF8CD99C39C1}" type="presParOf" srcId="{8BA10D15-418C-4FAA-9107-87F8E314407E}" destId="{60161205-AE90-4632-8E1D-0DAC8C2ABA3A}" srcOrd="0" destOrd="0" presId="urn:microsoft.com/office/officeart/2005/8/layout/list1"/>
    <dgm:cxn modelId="{E8730CB1-9B74-4A71-974D-32031ECEB570}" type="presParOf" srcId="{8BA10D15-418C-4FAA-9107-87F8E314407E}" destId="{79C084D0-D379-4CD7-8D66-8288763DAEE2}" srcOrd="1" destOrd="0" presId="urn:microsoft.com/office/officeart/2005/8/layout/list1"/>
    <dgm:cxn modelId="{E688D937-7022-4113-AE04-B01A9C7AA316}" type="presParOf" srcId="{48F08052-9180-409C-9620-FEAEC888BFCF}" destId="{60C4F1C0-1FCA-4BD3-A933-D87F14D98CBA}" srcOrd="5" destOrd="0" presId="urn:microsoft.com/office/officeart/2005/8/layout/list1"/>
    <dgm:cxn modelId="{0411B9D2-91C6-4094-95D1-D8E3EFF6F26C}" type="presParOf" srcId="{48F08052-9180-409C-9620-FEAEC888BFCF}" destId="{284E625E-0E20-4A93-B92E-F395F61E7B40}" srcOrd="6" destOrd="0" presId="urn:microsoft.com/office/officeart/2005/8/layout/list1"/>
    <dgm:cxn modelId="{0D88E953-30D2-4402-94EC-DDDE13A7CD2E}" type="presParOf" srcId="{48F08052-9180-409C-9620-FEAEC888BFCF}" destId="{3879B530-A68B-4BDF-B4C4-6BE2A2000F7F}" srcOrd="7" destOrd="0" presId="urn:microsoft.com/office/officeart/2005/8/layout/list1"/>
    <dgm:cxn modelId="{8B748B42-EEE3-43EC-9E4F-EC0DAA8C8049}" type="presParOf" srcId="{48F08052-9180-409C-9620-FEAEC888BFCF}" destId="{2E28685E-EA93-43FC-8538-B6657DA97051}" srcOrd="8" destOrd="0" presId="urn:microsoft.com/office/officeart/2005/8/layout/list1"/>
    <dgm:cxn modelId="{635367D1-8B27-4AF3-8C08-56DBCFC8FFC9}" type="presParOf" srcId="{2E28685E-EA93-43FC-8538-B6657DA97051}" destId="{646B0FD6-833C-4612-9EA9-510662358BE0}" srcOrd="0" destOrd="0" presId="urn:microsoft.com/office/officeart/2005/8/layout/list1"/>
    <dgm:cxn modelId="{32EA2240-DFE8-49B7-BC7B-4955AFFDE66F}" type="presParOf" srcId="{2E28685E-EA93-43FC-8538-B6657DA97051}" destId="{7CC01341-524B-419E-84C1-D143DE926218}" srcOrd="1" destOrd="0" presId="urn:microsoft.com/office/officeart/2005/8/layout/list1"/>
    <dgm:cxn modelId="{16F778A6-D57D-4057-9D7D-958907F0655D}" type="presParOf" srcId="{48F08052-9180-409C-9620-FEAEC888BFCF}" destId="{C89D5A73-184D-4C30-AF18-C35D205AA485}" srcOrd="9" destOrd="0" presId="urn:microsoft.com/office/officeart/2005/8/layout/list1"/>
    <dgm:cxn modelId="{6CD4884E-C11E-46BA-9202-B6FD3658CDB0}" type="presParOf" srcId="{48F08052-9180-409C-9620-FEAEC888BFCF}" destId="{2C931AC2-B464-46F8-9C28-7CBFE7E17AA0}" srcOrd="10" destOrd="0" presId="urn:microsoft.com/office/officeart/2005/8/layout/list1"/>
    <dgm:cxn modelId="{A76F9A4F-3688-4102-ABFE-28A70D3E1B40}" type="presParOf" srcId="{48F08052-9180-409C-9620-FEAEC888BFCF}" destId="{6AD65C08-437F-4278-A9E9-4FA96690E2CE}" srcOrd="11" destOrd="0" presId="urn:microsoft.com/office/officeart/2005/8/layout/list1"/>
    <dgm:cxn modelId="{B0576995-D454-4D98-858A-E7570B0B9136}" type="presParOf" srcId="{48F08052-9180-409C-9620-FEAEC888BFCF}" destId="{CFAC6EA3-32D5-46E8-A29E-E0336059ECAC}" srcOrd="12" destOrd="0" presId="urn:microsoft.com/office/officeart/2005/8/layout/list1"/>
    <dgm:cxn modelId="{3A0D8873-D970-40AC-9EE5-D6052917611E}" type="presParOf" srcId="{CFAC6EA3-32D5-46E8-A29E-E0336059ECAC}" destId="{8DAB821C-C7EF-4CAF-9FBA-6B2FAC9E8B97}" srcOrd="0" destOrd="0" presId="urn:microsoft.com/office/officeart/2005/8/layout/list1"/>
    <dgm:cxn modelId="{EC16FA10-D37F-4F4B-B088-E0BDA6F91251}" type="presParOf" srcId="{CFAC6EA3-32D5-46E8-A29E-E0336059ECAC}" destId="{9A64BC67-9EC4-4E04-ADC1-16157E0F5E0F}" srcOrd="1" destOrd="0" presId="urn:microsoft.com/office/officeart/2005/8/layout/list1"/>
    <dgm:cxn modelId="{9AA0041D-8DED-4F81-8F7B-D51875A07E20}" type="presParOf" srcId="{48F08052-9180-409C-9620-FEAEC888BFCF}" destId="{A6227BF1-CCCA-452A-895F-B5955E0EF2EC}" srcOrd="13" destOrd="0" presId="urn:microsoft.com/office/officeart/2005/8/layout/list1"/>
    <dgm:cxn modelId="{8A1F35BA-21EA-40D7-8CD6-E402050E89D6}" type="presParOf" srcId="{48F08052-9180-409C-9620-FEAEC888BFCF}" destId="{F60E3F66-380F-4F39-87C0-174B37AEEBE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38647-0968-49C5-81DF-12C1FA8DDD4D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9DD9F397-C83A-4C16-A907-4B929351E91E}">
      <dgm:prSet phldrT="[Текст]"/>
      <dgm:spPr/>
      <dgm:t>
        <a:bodyPr/>
        <a:lstStyle/>
        <a:p>
          <a:r>
            <a:rPr lang="ru-RU" dirty="0"/>
            <a:t>Фото</a:t>
          </a:r>
        </a:p>
      </dgm:t>
    </dgm:pt>
    <dgm:pt modelId="{AD24F179-FB81-4199-86AB-013AE0974427}" type="parTrans" cxnId="{9F69CDBD-6E18-4739-950A-9F30D3D82EB6}">
      <dgm:prSet/>
      <dgm:spPr/>
      <dgm:t>
        <a:bodyPr/>
        <a:lstStyle/>
        <a:p>
          <a:endParaRPr lang="ru-RU"/>
        </a:p>
      </dgm:t>
    </dgm:pt>
    <dgm:pt modelId="{8BC4A551-4E7D-49EF-A177-8955978F294D}" type="sibTrans" cxnId="{9F69CDBD-6E18-4739-950A-9F30D3D82EB6}">
      <dgm:prSet/>
      <dgm:spPr/>
      <dgm:t>
        <a:bodyPr/>
        <a:lstStyle/>
        <a:p>
          <a:endParaRPr lang="ru-RU"/>
        </a:p>
      </dgm:t>
    </dgm:pt>
    <dgm:pt modelId="{331695B3-5178-45F4-922D-A6D5283E0AE7}">
      <dgm:prSet phldrT="[Текст]"/>
      <dgm:spPr/>
      <dgm:t>
        <a:bodyPr/>
        <a:lstStyle/>
        <a:p>
          <a:r>
            <a:rPr lang="ru-RU" dirty="0"/>
            <a:t>Уменьшаем фото</a:t>
          </a:r>
        </a:p>
      </dgm:t>
    </dgm:pt>
    <dgm:pt modelId="{3BFA36D4-3922-4521-9603-AB841C69228B}" type="parTrans" cxnId="{0CB552D1-CA05-4077-B922-58EB235F0A91}">
      <dgm:prSet/>
      <dgm:spPr/>
      <dgm:t>
        <a:bodyPr/>
        <a:lstStyle/>
        <a:p>
          <a:endParaRPr lang="ru-RU"/>
        </a:p>
      </dgm:t>
    </dgm:pt>
    <dgm:pt modelId="{B0427676-DEC7-47A2-B085-9BF0AB63F8FD}" type="sibTrans" cxnId="{0CB552D1-CA05-4077-B922-58EB235F0A91}">
      <dgm:prSet/>
      <dgm:spPr/>
      <dgm:t>
        <a:bodyPr/>
        <a:lstStyle/>
        <a:p>
          <a:endParaRPr lang="ru-RU"/>
        </a:p>
      </dgm:t>
    </dgm:pt>
    <dgm:pt modelId="{73F5E168-9247-43C2-B669-902372AD8298}">
      <dgm:prSet phldrT="[Текст]"/>
      <dgm:spPr/>
      <dgm:t>
        <a:bodyPr/>
        <a:lstStyle/>
        <a:p>
          <a:r>
            <a:rPr lang="ru-RU" dirty="0"/>
            <a:t>Вычисляем среднее</a:t>
          </a:r>
        </a:p>
      </dgm:t>
    </dgm:pt>
    <dgm:pt modelId="{580FA55B-08FF-4BB5-B001-9D6A573A09BC}" type="parTrans" cxnId="{DAA2935E-BC71-4379-A35B-D2DF13193454}">
      <dgm:prSet/>
      <dgm:spPr/>
      <dgm:t>
        <a:bodyPr/>
        <a:lstStyle/>
        <a:p>
          <a:endParaRPr lang="ru-RU"/>
        </a:p>
      </dgm:t>
    </dgm:pt>
    <dgm:pt modelId="{9A55EB79-1F39-4DFF-B66F-4D67792C8FFD}" type="sibTrans" cxnId="{DAA2935E-BC71-4379-A35B-D2DF13193454}">
      <dgm:prSet/>
      <dgm:spPr/>
      <dgm:t>
        <a:bodyPr/>
        <a:lstStyle/>
        <a:p>
          <a:endParaRPr lang="ru-RU"/>
        </a:p>
      </dgm:t>
    </dgm:pt>
    <dgm:pt modelId="{68C7361D-E4FF-40B1-A34F-D045D60B5EAC}">
      <dgm:prSet phldrT="[Текст]"/>
      <dgm:spPr/>
      <dgm:t>
        <a:bodyPr/>
        <a:lstStyle/>
        <a:p>
          <a:r>
            <a:rPr lang="ru-RU" dirty="0"/>
            <a:t>Бинаризация</a:t>
          </a:r>
        </a:p>
      </dgm:t>
    </dgm:pt>
    <dgm:pt modelId="{99190A38-0EB4-4386-9CA9-A4CBAF12C062}" type="parTrans" cxnId="{690937F8-E9C9-4B20-93FB-C5FE2F521473}">
      <dgm:prSet/>
      <dgm:spPr/>
      <dgm:t>
        <a:bodyPr/>
        <a:lstStyle/>
        <a:p>
          <a:endParaRPr lang="ru-RU"/>
        </a:p>
      </dgm:t>
    </dgm:pt>
    <dgm:pt modelId="{FE151FFB-F185-4CA0-AC00-9B61EF5188F3}" type="sibTrans" cxnId="{690937F8-E9C9-4B20-93FB-C5FE2F521473}">
      <dgm:prSet custT="1"/>
      <dgm:spPr/>
      <dgm:t>
        <a:bodyPr/>
        <a:lstStyle/>
        <a:p>
          <a:endParaRPr lang="ru-RU" sz="1800"/>
        </a:p>
      </dgm:t>
    </dgm:pt>
    <dgm:pt modelId="{171B9218-F9F9-4F6F-A49A-277B05CFD1B3}">
      <dgm:prSet phldrT="[Текст]"/>
      <dgm:spPr/>
      <dgm:t>
        <a:bodyPr/>
        <a:lstStyle/>
        <a:p>
          <a:r>
            <a:rPr lang="ru-RU" dirty="0"/>
            <a:t>Строим хэш</a:t>
          </a:r>
        </a:p>
      </dgm:t>
    </dgm:pt>
    <dgm:pt modelId="{E5B87192-BF2E-4FC2-8E05-906C99F0BED4}" type="parTrans" cxnId="{D71CC96B-5A7A-445C-B2B8-4957BFE05881}">
      <dgm:prSet/>
      <dgm:spPr/>
      <dgm:t>
        <a:bodyPr/>
        <a:lstStyle/>
        <a:p>
          <a:endParaRPr lang="ru-RU"/>
        </a:p>
      </dgm:t>
    </dgm:pt>
    <dgm:pt modelId="{A60DBAD6-C478-40DE-B869-96F82369E6AC}" type="sibTrans" cxnId="{D71CC96B-5A7A-445C-B2B8-4957BFE05881}">
      <dgm:prSet/>
      <dgm:spPr/>
      <dgm:t>
        <a:bodyPr/>
        <a:lstStyle/>
        <a:p>
          <a:endParaRPr lang="ru-RU"/>
        </a:p>
      </dgm:t>
    </dgm:pt>
    <dgm:pt modelId="{17DE7770-1B8A-471C-B7AB-A0C00C753ACC}">
      <dgm:prSet phldrT="[Текст]"/>
      <dgm:spPr/>
      <dgm:t>
        <a:bodyPr/>
        <a:lstStyle/>
        <a:p>
          <a:r>
            <a:rPr lang="ru-RU"/>
            <a:t>Делаем черно-белым</a:t>
          </a:r>
          <a:endParaRPr lang="ru-RU" dirty="0"/>
        </a:p>
      </dgm:t>
    </dgm:pt>
    <dgm:pt modelId="{AE009CA1-E887-422B-8C35-632745A1086A}" type="parTrans" cxnId="{50CC49BA-2424-4465-AC61-613E0943BC64}">
      <dgm:prSet/>
      <dgm:spPr/>
    </dgm:pt>
    <dgm:pt modelId="{9CB611F2-C22A-416E-BEF7-AB87EEAE1E55}" type="sibTrans" cxnId="{50CC49BA-2424-4465-AC61-613E0943BC64}">
      <dgm:prSet/>
      <dgm:spPr/>
      <dgm:t>
        <a:bodyPr/>
        <a:lstStyle/>
        <a:p>
          <a:endParaRPr lang="ru-RU"/>
        </a:p>
      </dgm:t>
    </dgm:pt>
    <dgm:pt modelId="{2A7C7B48-1E65-401E-A367-6B5C02525A41}" type="pres">
      <dgm:prSet presAssocID="{E0538647-0968-49C5-81DF-12C1FA8DDD4D}" presName="Name0" presStyleCnt="0">
        <dgm:presLayoutVars>
          <dgm:dir/>
          <dgm:resizeHandles val="exact"/>
        </dgm:presLayoutVars>
      </dgm:prSet>
      <dgm:spPr/>
    </dgm:pt>
    <dgm:pt modelId="{C3FE2A40-36C0-4DB5-9CBA-63A7BEEEC715}" type="pres">
      <dgm:prSet presAssocID="{9DD9F397-C83A-4C16-A907-4B929351E91E}" presName="node" presStyleLbl="node1" presStyleIdx="0" presStyleCnt="6">
        <dgm:presLayoutVars>
          <dgm:bulletEnabled val="1"/>
        </dgm:presLayoutVars>
      </dgm:prSet>
      <dgm:spPr/>
    </dgm:pt>
    <dgm:pt modelId="{EE60FCA7-C0E7-45E4-82A2-161E383F6947}" type="pres">
      <dgm:prSet presAssocID="{8BC4A551-4E7D-49EF-A177-8955978F294D}" presName="sibTrans" presStyleLbl="sibTrans1D1" presStyleIdx="0" presStyleCnt="5"/>
      <dgm:spPr/>
    </dgm:pt>
    <dgm:pt modelId="{221E5FA0-0AC8-4657-9924-D407E2C18EA3}" type="pres">
      <dgm:prSet presAssocID="{8BC4A551-4E7D-49EF-A177-8955978F294D}" presName="connectorText" presStyleLbl="sibTrans1D1" presStyleIdx="0" presStyleCnt="5"/>
      <dgm:spPr/>
    </dgm:pt>
    <dgm:pt modelId="{5F614C4F-BA3A-4DCE-BD80-B7EF4BCCF482}" type="pres">
      <dgm:prSet presAssocID="{17DE7770-1B8A-471C-B7AB-A0C00C753ACC}" presName="node" presStyleLbl="node1" presStyleIdx="1" presStyleCnt="6">
        <dgm:presLayoutVars>
          <dgm:bulletEnabled val="1"/>
        </dgm:presLayoutVars>
      </dgm:prSet>
      <dgm:spPr/>
    </dgm:pt>
    <dgm:pt modelId="{5DAC4461-A02D-4928-81AD-87A86C5DAA9B}" type="pres">
      <dgm:prSet presAssocID="{9CB611F2-C22A-416E-BEF7-AB87EEAE1E55}" presName="sibTrans" presStyleLbl="sibTrans1D1" presStyleIdx="1" presStyleCnt="5"/>
      <dgm:spPr/>
    </dgm:pt>
    <dgm:pt modelId="{2BBC53A2-0B57-48BB-83FF-5A86B5550592}" type="pres">
      <dgm:prSet presAssocID="{9CB611F2-C22A-416E-BEF7-AB87EEAE1E55}" presName="connectorText" presStyleLbl="sibTrans1D1" presStyleIdx="1" presStyleCnt="5"/>
      <dgm:spPr/>
    </dgm:pt>
    <dgm:pt modelId="{2CBC2158-C494-4AFD-9295-6EFE56F1CCF6}" type="pres">
      <dgm:prSet presAssocID="{331695B3-5178-45F4-922D-A6D5283E0AE7}" presName="node" presStyleLbl="node1" presStyleIdx="2" presStyleCnt="6">
        <dgm:presLayoutVars>
          <dgm:bulletEnabled val="1"/>
        </dgm:presLayoutVars>
      </dgm:prSet>
      <dgm:spPr/>
    </dgm:pt>
    <dgm:pt modelId="{8198D6EA-26CF-424D-83D4-AE61E9DD1C5B}" type="pres">
      <dgm:prSet presAssocID="{B0427676-DEC7-47A2-B085-9BF0AB63F8FD}" presName="sibTrans" presStyleLbl="sibTrans1D1" presStyleIdx="2" presStyleCnt="5"/>
      <dgm:spPr/>
    </dgm:pt>
    <dgm:pt modelId="{23C0F063-C7FD-4958-A93B-AD9183CCF63D}" type="pres">
      <dgm:prSet presAssocID="{B0427676-DEC7-47A2-B085-9BF0AB63F8FD}" presName="connectorText" presStyleLbl="sibTrans1D1" presStyleIdx="2" presStyleCnt="5"/>
      <dgm:spPr/>
    </dgm:pt>
    <dgm:pt modelId="{0D4B06E2-6C52-4BA0-9B60-921CDE813935}" type="pres">
      <dgm:prSet presAssocID="{73F5E168-9247-43C2-B669-902372AD8298}" presName="node" presStyleLbl="node1" presStyleIdx="3" presStyleCnt="6">
        <dgm:presLayoutVars>
          <dgm:bulletEnabled val="1"/>
        </dgm:presLayoutVars>
      </dgm:prSet>
      <dgm:spPr/>
    </dgm:pt>
    <dgm:pt modelId="{87E74227-0162-4CED-894A-8333349990AE}" type="pres">
      <dgm:prSet presAssocID="{9A55EB79-1F39-4DFF-B66F-4D67792C8FFD}" presName="sibTrans" presStyleLbl="sibTrans1D1" presStyleIdx="3" presStyleCnt="5"/>
      <dgm:spPr/>
    </dgm:pt>
    <dgm:pt modelId="{7F83FDD4-C623-4A67-9AF8-561837307D90}" type="pres">
      <dgm:prSet presAssocID="{9A55EB79-1F39-4DFF-B66F-4D67792C8FFD}" presName="connectorText" presStyleLbl="sibTrans1D1" presStyleIdx="3" presStyleCnt="5"/>
      <dgm:spPr/>
    </dgm:pt>
    <dgm:pt modelId="{2B5891C5-19DB-421C-98ED-999ECBA5C95B}" type="pres">
      <dgm:prSet presAssocID="{68C7361D-E4FF-40B1-A34F-D045D60B5EAC}" presName="node" presStyleLbl="node1" presStyleIdx="4" presStyleCnt="6">
        <dgm:presLayoutVars>
          <dgm:bulletEnabled val="1"/>
        </dgm:presLayoutVars>
      </dgm:prSet>
      <dgm:spPr/>
    </dgm:pt>
    <dgm:pt modelId="{BE4D0654-D4F7-4B4F-BF3F-7BFA659CBA9B}" type="pres">
      <dgm:prSet presAssocID="{FE151FFB-F185-4CA0-AC00-9B61EF5188F3}" presName="sibTrans" presStyleLbl="sibTrans1D1" presStyleIdx="4" presStyleCnt="5" custSzY="70706" custScaleX="1602931"/>
      <dgm:spPr/>
    </dgm:pt>
    <dgm:pt modelId="{0FD85E92-7754-4284-A654-4DE31073CE75}" type="pres">
      <dgm:prSet presAssocID="{FE151FFB-F185-4CA0-AC00-9B61EF5188F3}" presName="connectorText" presStyleLbl="sibTrans1D1" presStyleIdx="4" presStyleCnt="5"/>
      <dgm:spPr/>
    </dgm:pt>
    <dgm:pt modelId="{93CA23D2-34C7-435A-8232-8D2E627BE38D}" type="pres">
      <dgm:prSet presAssocID="{171B9218-F9F9-4F6F-A49A-277B05CFD1B3}" presName="node" presStyleLbl="node1" presStyleIdx="5" presStyleCnt="6">
        <dgm:presLayoutVars>
          <dgm:bulletEnabled val="1"/>
        </dgm:presLayoutVars>
      </dgm:prSet>
      <dgm:spPr/>
    </dgm:pt>
  </dgm:ptLst>
  <dgm:cxnLst>
    <dgm:cxn modelId="{67B58520-9AAB-4035-AFD2-7651176FC854}" type="presOf" srcId="{9A55EB79-1F39-4DFF-B66F-4D67792C8FFD}" destId="{87E74227-0162-4CED-894A-8333349990AE}" srcOrd="0" destOrd="0" presId="urn:microsoft.com/office/officeart/2005/8/layout/bProcess3"/>
    <dgm:cxn modelId="{56F7CE28-FCF2-4961-841A-25D83663E4E9}" type="presOf" srcId="{E0538647-0968-49C5-81DF-12C1FA8DDD4D}" destId="{2A7C7B48-1E65-401E-A367-6B5C02525A41}" srcOrd="0" destOrd="0" presId="urn:microsoft.com/office/officeart/2005/8/layout/bProcess3"/>
    <dgm:cxn modelId="{DAA2935E-BC71-4379-A35B-D2DF13193454}" srcId="{E0538647-0968-49C5-81DF-12C1FA8DDD4D}" destId="{73F5E168-9247-43C2-B669-902372AD8298}" srcOrd="3" destOrd="0" parTransId="{580FA55B-08FF-4BB5-B001-9D6A573A09BC}" sibTransId="{9A55EB79-1F39-4DFF-B66F-4D67792C8FFD}"/>
    <dgm:cxn modelId="{BD479F5E-1A35-44E1-9ABD-4963E11B0C2C}" type="presOf" srcId="{FE151FFB-F185-4CA0-AC00-9B61EF5188F3}" destId="{0FD85E92-7754-4284-A654-4DE31073CE75}" srcOrd="1" destOrd="0" presId="urn:microsoft.com/office/officeart/2005/8/layout/bProcess3"/>
    <dgm:cxn modelId="{68A2E262-6DC1-4D09-A3B3-5570C709A81B}" type="presOf" srcId="{B0427676-DEC7-47A2-B085-9BF0AB63F8FD}" destId="{8198D6EA-26CF-424D-83D4-AE61E9DD1C5B}" srcOrd="0" destOrd="0" presId="urn:microsoft.com/office/officeart/2005/8/layout/bProcess3"/>
    <dgm:cxn modelId="{9FD5A144-CC92-46ED-911F-D739ADF20876}" type="presOf" srcId="{68C7361D-E4FF-40B1-A34F-D045D60B5EAC}" destId="{2B5891C5-19DB-421C-98ED-999ECBA5C95B}" srcOrd="0" destOrd="0" presId="urn:microsoft.com/office/officeart/2005/8/layout/bProcess3"/>
    <dgm:cxn modelId="{D71CC96B-5A7A-445C-B2B8-4957BFE05881}" srcId="{E0538647-0968-49C5-81DF-12C1FA8DDD4D}" destId="{171B9218-F9F9-4F6F-A49A-277B05CFD1B3}" srcOrd="5" destOrd="0" parTransId="{E5B87192-BF2E-4FC2-8E05-906C99F0BED4}" sibTransId="{A60DBAD6-C478-40DE-B869-96F82369E6AC}"/>
    <dgm:cxn modelId="{CBC31186-8A27-4BAF-B5F9-A69B34A80FB6}" type="presOf" srcId="{331695B3-5178-45F4-922D-A6D5283E0AE7}" destId="{2CBC2158-C494-4AFD-9295-6EFE56F1CCF6}" srcOrd="0" destOrd="0" presId="urn:microsoft.com/office/officeart/2005/8/layout/bProcess3"/>
    <dgm:cxn modelId="{C769669E-551D-421E-AA83-981C7E5D6219}" type="presOf" srcId="{9DD9F397-C83A-4C16-A907-4B929351E91E}" destId="{C3FE2A40-36C0-4DB5-9CBA-63A7BEEEC715}" srcOrd="0" destOrd="0" presId="urn:microsoft.com/office/officeart/2005/8/layout/bProcess3"/>
    <dgm:cxn modelId="{C0A4E1A2-D61C-4121-A4A8-6D488F23B430}" type="presOf" srcId="{17DE7770-1B8A-471C-B7AB-A0C00C753ACC}" destId="{5F614C4F-BA3A-4DCE-BD80-B7EF4BCCF482}" srcOrd="0" destOrd="0" presId="urn:microsoft.com/office/officeart/2005/8/layout/bProcess3"/>
    <dgm:cxn modelId="{C0FACBB0-C140-4ED9-B05A-91848A03429E}" type="presOf" srcId="{9A55EB79-1F39-4DFF-B66F-4D67792C8FFD}" destId="{7F83FDD4-C623-4A67-9AF8-561837307D90}" srcOrd="1" destOrd="0" presId="urn:microsoft.com/office/officeart/2005/8/layout/bProcess3"/>
    <dgm:cxn modelId="{6585DAB5-080C-4B92-947A-46CDD824C75C}" type="presOf" srcId="{9CB611F2-C22A-416E-BEF7-AB87EEAE1E55}" destId="{5DAC4461-A02D-4928-81AD-87A86C5DAA9B}" srcOrd="0" destOrd="0" presId="urn:microsoft.com/office/officeart/2005/8/layout/bProcess3"/>
    <dgm:cxn modelId="{A4B6F2B6-9042-46C4-93F0-71195B0EE6F2}" type="presOf" srcId="{171B9218-F9F9-4F6F-A49A-277B05CFD1B3}" destId="{93CA23D2-34C7-435A-8232-8D2E627BE38D}" srcOrd="0" destOrd="0" presId="urn:microsoft.com/office/officeart/2005/8/layout/bProcess3"/>
    <dgm:cxn modelId="{50CC49BA-2424-4465-AC61-613E0943BC64}" srcId="{E0538647-0968-49C5-81DF-12C1FA8DDD4D}" destId="{17DE7770-1B8A-471C-B7AB-A0C00C753ACC}" srcOrd="1" destOrd="0" parTransId="{AE009CA1-E887-422B-8C35-632745A1086A}" sibTransId="{9CB611F2-C22A-416E-BEF7-AB87EEAE1E55}"/>
    <dgm:cxn modelId="{9F69CDBD-6E18-4739-950A-9F30D3D82EB6}" srcId="{E0538647-0968-49C5-81DF-12C1FA8DDD4D}" destId="{9DD9F397-C83A-4C16-A907-4B929351E91E}" srcOrd="0" destOrd="0" parTransId="{AD24F179-FB81-4199-86AB-013AE0974427}" sibTransId="{8BC4A551-4E7D-49EF-A177-8955978F294D}"/>
    <dgm:cxn modelId="{86C79CC1-1512-4069-87EB-E21F1D964616}" type="presOf" srcId="{B0427676-DEC7-47A2-B085-9BF0AB63F8FD}" destId="{23C0F063-C7FD-4958-A93B-AD9183CCF63D}" srcOrd="1" destOrd="0" presId="urn:microsoft.com/office/officeart/2005/8/layout/bProcess3"/>
    <dgm:cxn modelId="{0CB552D1-CA05-4077-B922-58EB235F0A91}" srcId="{E0538647-0968-49C5-81DF-12C1FA8DDD4D}" destId="{331695B3-5178-45F4-922D-A6D5283E0AE7}" srcOrd="2" destOrd="0" parTransId="{3BFA36D4-3922-4521-9603-AB841C69228B}" sibTransId="{B0427676-DEC7-47A2-B085-9BF0AB63F8FD}"/>
    <dgm:cxn modelId="{4865ACD9-D8F0-42D3-8174-52EC4563F6AD}" type="presOf" srcId="{8BC4A551-4E7D-49EF-A177-8955978F294D}" destId="{EE60FCA7-C0E7-45E4-82A2-161E383F6947}" srcOrd="0" destOrd="0" presId="urn:microsoft.com/office/officeart/2005/8/layout/bProcess3"/>
    <dgm:cxn modelId="{402284E2-9AC5-4B8F-86C0-C7594904A0DF}" type="presOf" srcId="{8BC4A551-4E7D-49EF-A177-8955978F294D}" destId="{221E5FA0-0AC8-4657-9924-D407E2C18EA3}" srcOrd="1" destOrd="0" presId="urn:microsoft.com/office/officeart/2005/8/layout/bProcess3"/>
    <dgm:cxn modelId="{330CAEED-B4FE-48BD-8A71-50A0443C91EF}" type="presOf" srcId="{FE151FFB-F185-4CA0-AC00-9B61EF5188F3}" destId="{BE4D0654-D4F7-4B4F-BF3F-7BFA659CBA9B}" srcOrd="0" destOrd="0" presId="urn:microsoft.com/office/officeart/2005/8/layout/bProcess3"/>
    <dgm:cxn modelId="{71AD53F3-3F50-4F9F-8205-DEC15A00CF0F}" type="presOf" srcId="{9CB611F2-C22A-416E-BEF7-AB87EEAE1E55}" destId="{2BBC53A2-0B57-48BB-83FF-5A86B5550592}" srcOrd="1" destOrd="0" presId="urn:microsoft.com/office/officeart/2005/8/layout/bProcess3"/>
    <dgm:cxn modelId="{918D7AF7-9EB9-41D7-BCD5-3E350468BAA4}" type="presOf" srcId="{73F5E168-9247-43C2-B669-902372AD8298}" destId="{0D4B06E2-6C52-4BA0-9B60-921CDE813935}" srcOrd="0" destOrd="0" presId="urn:microsoft.com/office/officeart/2005/8/layout/bProcess3"/>
    <dgm:cxn modelId="{690937F8-E9C9-4B20-93FB-C5FE2F521473}" srcId="{E0538647-0968-49C5-81DF-12C1FA8DDD4D}" destId="{68C7361D-E4FF-40B1-A34F-D045D60B5EAC}" srcOrd="4" destOrd="0" parTransId="{99190A38-0EB4-4386-9CA9-A4CBAF12C062}" sibTransId="{FE151FFB-F185-4CA0-AC00-9B61EF5188F3}"/>
    <dgm:cxn modelId="{E53EA106-1D0B-45CE-AD7D-E03F366A9C7E}" type="presParOf" srcId="{2A7C7B48-1E65-401E-A367-6B5C02525A41}" destId="{C3FE2A40-36C0-4DB5-9CBA-63A7BEEEC715}" srcOrd="0" destOrd="0" presId="urn:microsoft.com/office/officeart/2005/8/layout/bProcess3"/>
    <dgm:cxn modelId="{4E422694-03BA-4CD4-B32E-86BAEF1B8719}" type="presParOf" srcId="{2A7C7B48-1E65-401E-A367-6B5C02525A41}" destId="{EE60FCA7-C0E7-45E4-82A2-161E383F6947}" srcOrd="1" destOrd="0" presId="urn:microsoft.com/office/officeart/2005/8/layout/bProcess3"/>
    <dgm:cxn modelId="{5EAAD6A9-0AF3-4485-9FC9-67209B3C0B71}" type="presParOf" srcId="{EE60FCA7-C0E7-45E4-82A2-161E383F6947}" destId="{221E5FA0-0AC8-4657-9924-D407E2C18EA3}" srcOrd="0" destOrd="0" presId="urn:microsoft.com/office/officeart/2005/8/layout/bProcess3"/>
    <dgm:cxn modelId="{4DDEE3E8-EA4F-4BBD-81E3-D5852E4C9C1B}" type="presParOf" srcId="{2A7C7B48-1E65-401E-A367-6B5C02525A41}" destId="{5F614C4F-BA3A-4DCE-BD80-B7EF4BCCF482}" srcOrd="2" destOrd="0" presId="urn:microsoft.com/office/officeart/2005/8/layout/bProcess3"/>
    <dgm:cxn modelId="{D9E2B00C-012A-41F8-AE90-05E76CA724DF}" type="presParOf" srcId="{2A7C7B48-1E65-401E-A367-6B5C02525A41}" destId="{5DAC4461-A02D-4928-81AD-87A86C5DAA9B}" srcOrd="3" destOrd="0" presId="urn:microsoft.com/office/officeart/2005/8/layout/bProcess3"/>
    <dgm:cxn modelId="{83D584A5-685C-4CE1-9745-5200C97B9164}" type="presParOf" srcId="{5DAC4461-A02D-4928-81AD-87A86C5DAA9B}" destId="{2BBC53A2-0B57-48BB-83FF-5A86B5550592}" srcOrd="0" destOrd="0" presId="urn:microsoft.com/office/officeart/2005/8/layout/bProcess3"/>
    <dgm:cxn modelId="{059E5C47-3114-49E2-AB49-33E7F54940F1}" type="presParOf" srcId="{2A7C7B48-1E65-401E-A367-6B5C02525A41}" destId="{2CBC2158-C494-4AFD-9295-6EFE56F1CCF6}" srcOrd="4" destOrd="0" presId="urn:microsoft.com/office/officeart/2005/8/layout/bProcess3"/>
    <dgm:cxn modelId="{E5DD522D-864F-412D-9376-F0C9D0513D18}" type="presParOf" srcId="{2A7C7B48-1E65-401E-A367-6B5C02525A41}" destId="{8198D6EA-26CF-424D-83D4-AE61E9DD1C5B}" srcOrd="5" destOrd="0" presId="urn:microsoft.com/office/officeart/2005/8/layout/bProcess3"/>
    <dgm:cxn modelId="{DD798A68-A426-426E-A66C-C176AED1E643}" type="presParOf" srcId="{8198D6EA-26CF-424D-83D4-AE61E9DD1C5B}" destId="{23C0F063-C7FD-4958-A93B-AD9183CCF63D}" srcOrd="0" destOrd="0" presId="urn:microsoft.com/office/officeart/2005/8/layout/bProcess3"/>
    <dgm:cxn modelId="{6A4F7E3C-550B-4060-867E-81FC2FD2FB0E}" type="presParOf" srcId="{2A7C7B48-1E65-401E-A367-6B5C02525A41}" destId="{0D4B06E2-6C52-4BA0-9B60-921CDE813935}" srcOrd="6" destOrd="0" presId="urn:microsoft.com/office/officeart/2005/8/layout/bProcess3"/>
    <dgm:cxn modelId="{5C492F75-888E-44AA-91A9-D0B427AC52DC}" type="presParOf" srcId="{2A7C7B48-1E65-401E-A367-6B5C02525A41}" destId="{87E74227-0162-4CED-894A-8333349990AE}" srcOrd="7" destOrd="0" presId="urn:microsoft.com/office/officeart/2005/8/layout/bProcess3"/>
    <dgm:cxn modelId="{6B33F9A1-CE2A-458A-ABA5-72FA60E53DCA}" type="presParOf" srcId="{87E74227-0162-4CED-894A-8333349990AE}" destId="{7F83FDD4-C623-4A67-9AF8-561837307D90}" srcOrd="0" destOrd="0" presId="urn:microsoft.com/office/officeart/2005/8/layout/bProcess3"/>
    <dgm:cxn modelId="{D31F3B26-5246-4E3A-B515-69B3F2025ACD}" type="presParOf" srcId="{2A7C7B48-1E65-401E-A367-6B5C02525A41}" destId="{2B5891C5-19DB-421C-98ED-999ECBA5C95B}" srcOrd="8" destOrd="0" presId="urn:microsoft.com/office/officeart/2005/8/layout/bProcess3"/>
    <dgm:cxn modelId="{96A8BC76-A140-4DE4-BF92-137672A48A03}" type="presParOf" srcId="{2A7C7B48-1E65-401E-A367-6B5C02525A41}" destId="{BE4D0654-D4F7-4B4F-BF3F-7BFA659CBA9B}" srcOrd="9" destOrd="0" presId="urn:microsoft.com/office/officeart/2005/8/layout/bProcess3"/>
    <dgm:cxn modelId="{D261F257-2520-4EFC-82BE-165843244228}" type="presParOf" srcId="{BE4D0654-D4F7-4B4F-BF3F-7BFA659CBA9B}" destId="{0FD85E92-7754-4284-A654-4DE31073CE75}" srcOrd="0" destOrd="0" presId="urn:microsoft.com/office/officeart/2005/8/layout/bProcess3"/>
    <dgm:cxn modelId="{9ED954A4-E2CE-448C-B490-269AC50D0A23}" type="presParOf" srcId="{2A7C7B48-1E65-401E-A367-6B5C02525A41}" destId="{93CA23D2-34C7-435A-8232-8D2E627BE38D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E794EC-8D0A-4A3F-B4AE-E222BE339EB3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797A62BE-6AC0-4E12-B935-78B10B785244}">
      <dgm:prSet phldrT="[Текст]" custT="1"/>
      <dgm:spPr/>
      <dgm:t>
        <a:bodyPr/>
        <a:lstStyle/>
        <a:p>
          <a:r>
            <a:rPr lang="ru-RU" sz="2400" dirty="0"/>
            <a:t>Фото</a:t>
          </a:r>
        </a:p>
      </dgm:t>
    </dgm:pt>
    <dgm:pt modelId="{FF9FCA86-37E4-4AFB-A061-95FD0CFB0688}" type="parTrans" cxnId="{0C25D82D-857F-4A97-B7F6-4CE19AF649C6}">
      <dgm:prSet/>
      <dgm:spPr/>
      <dgm:t>
        <a:bodyPr/>
        <a:lstStyle/>
        <a:p>
          <a:endParaRPr lang="ru-RU"/>
        </a:p>
      </dgm:t>
    </dgm:pt>
    <dgm:pt modelId="{8EB3D7AB-C2CC-4F04-8FFF-7897BFB9BAFA}" type="sibTrans" cxnId="{0C25D82D-857F-4A97-B7F6-4CE19AF649C6}">
      <dgm:prSet/>
      <dgm:spPr/>
      <dgm:t>
        <a:bodyPr/>
        <a:lstStyle/>
        <a:p>
          <a:endParaRPr lang="ru-RU"/>
        </a:p>
      </dgm:t>
    </dgm:pt>
    <dgm:pt modelId="{CCB7D6D8-930B-4493-82E4-5E916DF1B054}">
      <dgm:prSet phldrT="[Текст]" custT="1"/>
      <dgm:spPr/>
      <dgm:t>
        <a:bodyPr/>
        <a:lstStyle/>
        <a:p>
          <a:r>
            <a:rPr lang="ru-RU" sz="2400" dirty="0"/>
            <a:t>Уменьшаем фото</a:t>
          </a:r>
        </a:p>
      </dgm:t>
    </dgm:pt>
    <dgm:pt modelId="{4419DCB4-1AFD-4568-B3AA-2DAB5166400B}" type="parTrans" cxnId="{E1EEF73E-8AA1-45DC-AB7C-1FC924934E63}">
      <dgm:prSet/>
      <dgm:spPr/>
      <dgm:t>
        <a:bodyPr/>
        <a:lstStyle/>
        <a:p>
          <a:endParaRPr lang="ru-RU"/>
        </a:p>
      </dgm:t>
    </dgm:pt>
    <dgm:pt modelId="{33298723-E94A-45D1-AA4F-F3A70DBA511C}" type="sibTrans" cxnId="{E1EEF73E-8AA1-45DC-AB7C-1FC924934E63}">
      <dgm:prSet/>
      <dgm:spPr/>
      <dgm:t>
        <a:bodyPr/>
        <a:lstStyle/>
        <a:p>
          <a:endParaRPr lang="ru-RU"/>
        </a:p>
      </dgm:t>
    </dgm:pt>
    <dgm:pt modelId="{D4F90A90-AAB8-44F9-A95E-A36F4CC93439}">
      <dgm:prSet phldrT="[Текст]" custT="1"/>
      <dgm:spPr/>
      <dgm:t>
        <a:bodyPr/>
        <a:lstStyle/>
        <a:p>
          <a:r>
            <a:rPr lang="ru-RU" sz="2000" b="0" i="0" dirty="0"/>
            <a:t>Запускаем дискретное косинусное преобразование</a:t>
          </a:r>
          <a:endParaRPr lang="ru-RU" sz="2000" b="0" dirty="0"/>
        </a:p>
      </dgm:t>
    </dgm:pt>
    <dgm:pt modelId="{2AB36502-4B77-4221-8874-4FF919766CC5}" type="parTrans" cxnId="{2F70FCB8-85B0-4949-A6C6-80C914585F9B}">
      <dgm:prSet/>
      <dgm:spPr/>
      <dgm:t>
        <a:bodyPr/>
        <a:lstStyle/>
        <a:p>
          <a:endParaRPr lang="ru-RU"/>
        </a:p>
      </dgm:t>
    </dgm:pt>
    <dgm:pt modelId="{D60D7969-56D3-47E5-85A9-5F3E26331EB8}" type="sibTrans" cxnId="{2F70FCB8-85B0-4949-A6C6-80C914585F9B}">
      <dgm:prSet/>
      <dgm:spPr/>
      <dgm:t>
        <a:bodyPr/>
        <a:lstStyle/>
        <a:p>
          <a:endParaRPr lang="ru-RU"/>
        </a:p>
      </dgm:t>
    </dgm:pt>
    <dgm:pt modelId="{5C57C4A1-36FB-41D3-9E57-5D31C49BC241}">
      <dgm:prSet phldrT="[Текст]" custT="1"/>
      <dgm:spPr/>
      <dgm:t>
        <a:bodyPr/>
        <a:lstStyle/>
        <a:p>
          <a:r>
            <a:rPr lang="ru-RU" sz="2400" dirty="0"/>
            <a:t>Бинаризация</a:t>
          </a:r>
        </a:p>
      </dgm:t>
    </dgm:pt>
    <dgm:pt modelId="{951CDB16-7565-4CFE-8327-D56D82F95C2B}" type="parTrans" cxnId="{52A45D9F-79A9-4376-9165-443FF17A7C4B}">
      <dgm:prSet/>
      <dgm:spPr/>
      <dgm:t>
        <a:bodyPr/>
        <a:lstStyle/>
        <a:p>
          <a:endParaRPr lang="ru-RU"/>
        </a:p>
      </dgm:t>
    </dgm:pt>
    <dgm:pt modelId="{66740FE2-8923-40CE-9F38-B5649134C8D0}" type="sibTrans" cxnId="{52A45D9F-79A9-4376-9165-443FF17A7C4B}">
      <dgm:prSet/>
      <dgm:spPr/>
      <dgm:t>
        <a:bodyPr/>
        <a:lstStyle/>
        <a:p>
          <a:endParaRPr lang="ru-RU"/>
        </a:p>
      </dgm:t>
    </dgm:pt>
    <dgm:pt modelId="{263BB1DE-0F0E-47C7-B1DE-413DD603B815}">
      <dgm:prSet phldrT="[Текст]" custT="1"/>
      <dgm:spPr/>
      <dgm:t>
        <a:bodyPr/>
        <a:lstStyle/>
        <a:p>
          <a:r>
            <a:rPr lang="ru-RU" sz="2400" dirty="0"/>
            <a:t>Строим хэш</a:t>
          </a:r>
        </a:p>
      </dgm:t>
    </dgm:pt>
    <dgm:pt modelId="{CD941C32-CE55-4B15-8530-083981E9DAEE}" type="parTrans" cxnId="{5996026A-4CBA-4DD8-ADFC-F52C31E2566A}">
      <dgm:prSet/>
      <dgm:spPr/>
      <dgm:t>
        <a:bodyPr/>
        <a:lstStyle/>
        <a:p>
          <a:endParaRPr lang="ru-RU"/>
        </a:p>
      </dgm:t>
    </dgm:pt>
    <dgm:pt modelId="{0A17FC04-7849-4815-950E-10C50109E5DB}" type="sibTrans" cxnId="{5996026A-4CBA-4DD8-ADFC-F52C31E2566A}">
      <dgm:prSet/>
      <dgm:spPr/>
      <dgm:t>
        <a:bodyPr/>
        <a:lstStyle/>
        <a:p>
          <a:endParaRPr lang="ru-RU"/>
        </a:p>
      </dgm:t>
    </dgm:pt>
    <dgm:pt modelId="{CD4A18FA-39DD-48ED-A3B1-743FBD78C311}">
      <dgm:prSet phldrT="[Текст]" custT="1"/>
      <dgm:spPr/>
      <dgm:t>
        <a:bodyPr/>
        <a:lstStyle/>
        <a:p>
          <a:r>
            <a:rPr lang="ru-RU" sz="2400"/>
            <a:t>Убираем цвет</a:t>
          </a:r>
          <a:endParaRPr lang="ru-RU" sz="2400" dirty="0"/>
        </a:p>
      </dgm:t>
    </dgm:pt>
    <dgm:pt modelId="{C38A7406-92C8-4271-8574-B72D126ADA55}" type="parTrans" cxnId="{3B255F5A-CDB9-4855-9F64-F6CDCC587A07}">
      <dgm:prSet/>
      <dgm:spPr/>
      <dgm:t>
        <a:bodyPr/>
        <a:lstStyle/>
        <a:p>
          <a:endParaRPr lang="ru-RU"/>
        </a:p>
      </dgm:t>
    </dgm:pt>
    <dgm:pt modelId="{78DFF60B-D20A-458F-86EC-5C313EFC0968}" type="sibTrans" cxnId="{3B255F5A-CDB9-4855-9F64-F6CDCC587A07}">
      <dgm:prSet/>
      <dgm:spPr/>
      <dgm:t>
        <a:bodyPr/>
        <a:lstStyle/>
        <a:p>
          <a:endParaRPr lang="ru-RU"/>
        </a:p>
      </dgm:t>
    </dgm:pt>
    <dgm:pt modelId="{4C31E6B4-509E-48FE-A4C8-981D76A09854}" type="pres">
      <dgm:prSet presAssocID="{65E794EC-8D0A-4A3F-B4AE-E222BE339EB3}" presName="Name0" presStyleCnt="0">
        <dgm:presLayoutVars>
          <dgm:dir/>
          <dgm:resizeHandles val="exact"/>
        </dgm:presLayoutVars>
      </dgm:prSet>
      <dgm:spPr/>
    </dgm:pt>
    <dgm:pt modelId="{89FB19BD-4D53-4E48-8580-4B891A55D7EE}" type="pres">
      <dgm:prSet presAssocID="{797A62BE-6AC0-4E12-B935-78B10B785244}" presName="node" presStyleLbl="node1" presStyleIdx="0" presStyleCnt="6">
        <dgm:presLayoutVars>
          <dgm:bulletEnabled val="1"/>
        </dgm:presLayoutVars>
      </dgm:prSet>
      <dgm:spPr/>
    </dgm:pt>
    <dgm:pt modelId="{AD3ABD33-A711-4C85-9853-1A7EA02C004E}" type="pres">
      <dgm:prSet presAssocID="{8EB3D7AB-C2CC-4F04-8FFF-7897BFB9BAFA}" presName="sibTrans" presStyleLbl="sibTrans1D1" presStyleIdx="0" presStyleCnt="5"/>
      <dgm:spPr/>
    </dgm:pt>
    <dgm:pt modelId="{501D8546-844E-4C84-BB82-67743469BE25}" type="pres">
      <dgm:prSet presAssocID="{8EB3D7AB-C2CC-4F04-8FFF-7897BFB9BAFA}" presName="connectorText" presStyleLbl="sibTrans1D1" presStyleIdx="0" presStyleCnt="5"/>
      <dgm:spPr/>
    </dgm:pt>
    <dgm:pt modelId="{EBE16EEF-61A9-4B1B-A018-77561E4B1D79}" type="pres">
      <dgm:prSet presAssocID="{CD4A18FA-39DD-48ED-A3B1-743FBD78C311}" presName="node" presStyleLbl="node1" presStyleIdx="1" presStyleCnt="6">
        <dgm:presLayoutVars>
          <dgm:bulletEnabled val="1"/>
        </dgm:presLayoutVars>
      </dgm:prSet>
      <dgm:spPr/>
    </dgm:pt>
    <dgm:pt modelId="{B4E33417-21CB-495E-8CBA-6F55758335F6}" type="pres">
      <dgm:prSet presAssocID="{78DFF60B-D20A-458F-86EC-5C313EFC0968}" presName="sibTrans" presStyleLbl="sibTrans1D1" presStyleIdx="1" presStyleCnt="5"/>
      <dgm:spPr/>
    </dgm:pt>
    <dgm:pt modelId="{D3C69E43-A740-4A48-B491-D0D83E4CE9DE}" type="pres">
      <dgm:prSet presAssocID="{78DFF60B-D20A-458F-86EC-5C313EFC0968}" presName="connectorText" presStyleLbl="sibTrans1D1" presStyleIdx="1" presStyleCnt="5"/>
      <dgm:spPr/>
    </dgm:pt>
    <dgm:pt modelId="{D3E03BDE-30B7-43EA-B068-2C18D167B516}" type="pres">
      <dgm:prSet presAssocID="{CCB7D6D8-930B-4493-82E4-5E916DF1B054}" presName="node" presStyleLbl="node1" presStyleIdx="2" presStyleCnt="6">
        <dgm:presLayoutVars>
          <dgm:bulletEnabled val="1"/>
        </dgm:presLayoutVars>
      </dgm:prSet>
      <dgm:spPr/>
    </dgm:pt>
    <dgm:pt modelId="{1D4CE307-0D55-4C22-9234-FA38D6598D82}" type="pres">
      <dgm:prSet presAssocID="{33298723-E94A-45D1-AA4F-F3A70DBA511C}" presName="sibTrans" presStyleLbl="sibTrans1D1" presStyleIdx="2" presStyleCnt="5"/>
      <dgm:spPr/>
    </dgm:pt>
    <dgm:pt modelId="{1E5342E6-D170-485F-9832-406397A89BAF}" type="pres">
      <dgm:prSet presAssocID="{33298723-E94A-45D1-AA4F-F3A70DBA511C}" presName="connectorText" presStyleLbl="sibTrans1D1" presStyleIdx="2" presStyleCnt="5"/>
      <dgm:spPr/>
    </dgm:pt>
    <dgm:pt modelId="{E960D9F8-D50B-4103-93FB-24F5DD96FFFF}" type="pres">
      <dgm:prSet presAssocID="{D4F90A90-AAB8-44F9-A95E-A36F4CC93439}" presName="node" presStyleLbl="node1" presStyleIdx="3" presStyleCnt="6">
        <dgm:presLayoutVars>
          <dgm:bulletEnabled val="1"/>
        </dgm:presLayoutVars>
      </dgm:prSet>
      <dgm:spPr/>
    </dgm:pt>
    <dgm:pt modelId="{1A9FF726-17FD-4888-8288-F913B08183B8}" type="pres">
      <dgm:prSet presAssocID="{D60D7969-56D3-47E5-85A9-5F3E26331EB8}" presName="sibTrans" presStyleLbl="sibTrans1D1" presStyleIdx="3" presStyleCnt="5"/>
      <dgm:spPr/>
    </dgm:pt>
    <dgm:pt modelId="{732D086B-A487-44BD-918E-83CB814B3226}" type="pres">
      <dgm:prSet presAssocID="{D60D7969-56D3-47E5-85A9-5F3E26331EB8}" presName="connectorText" presStyleLbl="sibTrans1D1" presStyleIdx="3" presStyleCnt="5"/>
      <dgm:spPr/>
    </dgm:pt>
    <dgm:pt modelId="{018DFA2F-A1F1-42E8-9C02-EFEB9C5B6B20}" type="pres">
      <dgm:prSet presAssocID="{5C57C4A1-36FB-41D3-9E57-5D31C49BC241}" presName="node" presStyleLbl="node1" presStyleIdx="4" presStyleCnt="6">
        <dgm:presLayoutVars>
          <dgm:bulletEnabled val="1"/>
        </dgm:presLayoutVars>
      </dgm:prSet>
      <dgm:spPr/>
    </dgm:pt>
    <dgm:pt modelId="{50B5BCEA-FC73-45C6-B261-E3161A1E556D}" type="pres">
      <dgm:prSet presAssocID="{66740FE2-8923-40CE-9F38-B5649134C8D0}" presName="sibTrans" presStyleLbl="sibTrans1D1" presStyleIdx="4" presStyleCnt="5"/>
      <dgm:spPr/>
    </dgm:pt>
    <dgm:pt modelId="{64C203C9-9A19-4DCA-BF4C-36B94A54E97A}" type="pres">
      <dgm:prSet presAssocID="{66740FE2-8923-40CE-9F38-B5649134C8D0}" presName="connectorText" presStyleLbl="sibTrans1D1" presStyleIdx="4" presStyleCnt="5"/>
      <dgm:spPr/>
    </dgm:pt>
    <dgm:pt modelId="{5253E637-7A6A-4F7D-9929-6B231AEF3FA0}" type="pres">
      <dgm:prSet presAssocID="{263BB1DE-0F0E-47C7-B1DE-413DD603B815}" presName="node" presStyleLbl="node1" presStyleIdx="5" presStyleCnt="6">
        <dgm:presLayoutVars>
          <dgm:bulletEnabled val="1"/>
        </dgm:presLayoutVars>
      </dgm:prSet>
      <dgm:spPr/>
    </dgm:pt>
  </dgm:ptLst>
  <dgm:cxnLst>
    <dgm:cxn modelId="{E5469300-4368-4474-BE4E-77DB24533750}" type="presOf" srcId="{66740FE2-8923-40CE-9F38-B5649134C8D0}" destId="{64C203C9-9A19-4DCA-BF4C-36B94A54E97A}" srcOrd="1" destOrd="0" presId="urn:microsoft.com/office/officeart/2005/8/layout/bProcess3"/>
    <dgm:cxn modelId="{E087E708-79EB-4A1A-A9BF-C3FA7CED02DE}" type="presOf" srcId="{33298723-E94A-45D1-AA4F-F3A70DBA511C}" destId="{1D4CE307-0D55-4C22-9234-FA38D6598D82}" srcOrd="0" destOrd="0" presId="urn:microsoft.com/office/officeart/2005/8/layout/bProcess3"/>
    <dgm:cxn modelId="{F3F01B0F-4A42-4B5F-8C25-73364FB8E7D4}" type="presOf" srcId="{D4F90A90-AAB8-44F9-A95E-A36F4CC93439}" destId="{E960D9F8-D50B-4103-93FB-24F5DD96FFFF}" srcOrd="0" destOrd="0" presId="urn:microsoft.com/office/officeart/2005/8/layout/bProcess3"/>
    <dgm:cxn modelId="{E21B882C-EFAC-49B4-BA0D-948FE2F535B8}" type="presOf" srcId="{8EB3D7AB-C2CC-4F04-8FFF-7897BFB9BAFA}" destId="{501D8546-844E-4C84-BB82-67743469BE25}" srcOrd="1" destOrd="0" presId="urn:microsoft.com/office/officeart/2005/8/layout/bProcess3"/>
    <dgm:cxn modelId="{0C25D82D-857F-4A97-B7F6-4CE19AF649C6}" srcId="{65E794EC-8D0A-4A3F-B4AE-E222BE339EB3}" destId="{797A62BE-6AC0-4E12-B935-78B10B785244}" srcOrd="0" destOrd="0" parTransId="{FF9FCA86-37E4-4AFB-A061-95FD0CFB0688}" sibTransId="{8EB3D7AB-C2CC-4F04-8FFF-7897BFB9BAFA}"/>
    <dgm:cxn modelId="{72FC2F34-98E3-46E5-8A15-415D4F5AFE89}" type="presOf" srcId="{65E794EC-8D0A-4A3F-B4AE-E222BE339EB3}" destId="{4C31E6B4-509E-48FE-A4C8-981D76A09854}" srcOrd="0" destOrd="0" presId="urn:microsoft.com/office/officeart/2005/8/layout/bProcess3"/>
    <dgm:cxn modelId="{272EB73D-0F5A-4D90-9C6D-D0B52C3559D7}" type="presOf" srcId="{66740FE2-8923-40CE-9F38-B5649134C8D0}" destId="{50B5BCEA-FC73-45C6-B261-E3161A1E556D}" srcOrd="0" destOrd="0" presId="urn:microsoft.com/office/officeart/2005/8/layout/bProcess3"/>
    <dgm:cxn modelId="{E1EEF73E-8AA1-45DC-AB7C-1FC924934E63}" srcId="{65E794EC-8D0A-4A3F-B4AE-E222BE339EB3}" destId="{CCB7D6D8-930B-4493-82E4-5E916DF1B054}" srcOrd="2" destOrd="0" parTransId="{4419DCB4-1AFD-4568-B3AA-2DAB5166400B}" sibTransId="{33298723-E94A-45D1-AA4F-F3A70DBA511C}"/>
    <dgm:cxn modelId="{8A640847-52C5-476E-B033-B22FB4709373}" type="presOf" srcId="{8EB3D7AB-C2CC-4F04-8FFF-7897BFB9BAFA}" destId="{AD3ABD33-A711-4C85-9853-1A7EA02C004E}" srcOrd="0" destOrd="0" presId="urn:microsoft.com/office/officeart/2005/8/layout/bProcess3"/>
    <dgm:cxn modelId="{631E0F69-FF80-4F4B-8C5C-63835CCC878D}" type="presOf" srcId="{CD4A18FA-39DD-48ED-A3B1-743FBD78C311}" destId="{EBE16EEF-61A9-4B1B-A018-77561E4B1D79}" srcOrd="0" destOrd="0" presId="urn:microsoft.com/office/officeart/2005/8/layout/bProcess3"/>
    <dgm:cxn modelId="{5996026A-4CBA-4DD8-ADFC-F52C31E2566A}" srcId="{65E794EC-8D0A-4A3F-B4AE-E222BE339EB3}" destId="{263BB1DE-0F0E-47C7-B1DE-413DD603B815}" srcOrd="5" destOrd="0" parTransId="{CD941C32-CE55-4B15-8530-083981E9DAEE}" sibTransId="{0A17FC04-7849-4815-950E-10C50109E5DB}"/>
    <dgm:cxn modelId="{A9A2CC4C-5F09-483C-A14B-1000395BA5DE}" type="presOf" srcId="{263BB1DE-0F0E-47C7-B1DE-413DD603B815}" destId="{5253E637-7A6A-4F7D-9929-6B231AEF3FA0}" srcOrd="0" destOrd="0" presId="urn:microsoft.com/office/officeart/2005/8/layout/bProcess3"/>
    <dgm:cxn modelId="{3B255F5A-CDB9-4855-9F64-F6CDCC587A07}" srcId="{65E794EC-8D0A-4A3F-B4AE-E222BE339EB3}" destId="{CD4A18FA-39DD-48ED-A3B1-743FBD78C311}" srcOrd="1" destOrd="0" parTransId="{C38A7406-92C8-4271-8574-B72D126ADA55}" sibTransId="{78DFF60B-D20A-458F-86EC-5C313EFC0968}"/>
    <dgm:cxn modelId="{4C5A9185-3C4D-4949-B70C-216B1DB4F530}" type="presOf" srcId="{78DFF60B-D20A-458F-86EC-5C313EFC0968}" destId="{B4E33417-21CB-495E-8CBA-6F55758335F6}" srcOrd="0" destOrd="0" presId="urn:microsoft.com/office/officeart/2005/8/layout/bProcess3"/>
    <dgm:cxn modelId="{24915A97-2345-4EF1-AE8B-F64616F6EDCA}" type="presOf" srcId="{D60D7969-56D3-47E5-85A9-5F3E26331EB8}" destId="{732D086B-A487-44BD-918E-83CB814B3226}" srcOrd="1" destOrd="0" presId="urn:microsoft.com/office/officeart/2005/8/layout/bProcess3"/>
    <dgm:cxn modelId="{EA0DA49B-972F-43FF-8D29-A072A5BD876C}" type="presOf" srcId="{78DFF60B-D20A-458F-86EC-5C313EFC0968}" destId="{D3C69E43-A740-4A48-B491-D0D83E4CE9DE}" srcOrd="1" destOrd="0" presId="urn:microsoft.com/office/officeart/2005/8/layout/bProcess3"/>
    <dgm:cxn modelId="{52A45D9F-79A9-4376-9165-443FF17A7C4B}" srcId="{65E794EC-8D0A-4A3F-B4AE-E222BE339EB3}" destId="{5C57C4A1-36FB-41D3-9E57-5D31C49BC241}" srcOrd="4" destOrd="0" parTransId="{951CDB16-7565-4CFE-8327-D56D82F95C2B}" sibTransId="{66740FE2-8923-40CE-9F38-B5649134C8D0}"/>
    <dgm:cxn modelId="{2F70FCB8-85B0-4949-A6C6-80C914585F9B}" srcId="{65E794EC-8D0A-4A3F-B4AE-E222BE339EB3}" destId="{D4F90A90-AAB8-44F9-A95E-A36F4CC93439}" srcOrd="3" destOrd="0" parTransId="{2AB36502-4B77-4221-8874-4FF919766CC5}" sibTransId="{D60D7969-56D3-47E5-85A9-5F3E26331EB8}"/>
    <dgm:cxn modelId="{65D0FDC4-A4AC-4F75-94A6-5371279EB769}" type="presOf" srcId="{5C57C4A1-36FB-41D3-9E57-5D31C49BC241}" destId="{018DFA2F-A1F1-42E8-9C02-EFEB9C5B6B20}" srcOrd="0" destOrd="0" presId="urn:microsoft.com/office/officeart/2005/8/layout/bProcess3"/>
    <dgm:cxn modelId="{EECBCAD4-1EA9-43C9-83B0-88CBB870C984}" type="presOf" srcId="{33298723-E94A-45D1-AA4F-F3A70DBA511C}" destId="{1E5342E6-D170-485F-9832-406397A89BAF}" srcOrd="1" destOrd="0" presId="urn:microsoft.com/office/officeart/2005/8/layout/bProcess3"/>
    <dgm:cxn modelId="{3A8281DA-3BAB-4626-A949-6A91714D626B}" type="presOf" srcId="{797A62BE-6AC0-4E12-B935-78B10B785244}" destId="{89FB19BD-4D53-4E48-8580-4B891A55D7EE}" srcOrd="0" destOrd="0" presId="urn:microsoft.com/office/officeart/2005/8/layout/bProcess3"/>
    <dgm:cxn modelId="{77EF9AE7-AFED-425D-82FE-DA262392528C}" type="presOf" srcId="{CCB7D6D8-930B-4493-82E4-5E916DF1B054}" destId="{D3E03BDE-30B7-43EA-B068-2C18D167B516}" srcOrd="0" destOrd="0" presId="urn:microsoft.com/office/officeart/2005/8/layout/bProcess3"/>
    <dgm:cxn modelId="{7C9A3DFB-861D-4EB0-9D93-9D1CF97244FB}" type="presOf" srcId="{D60D7969-56D3-47E5-85A9-5F3E26331EB8}" destId="{1A9FF726-17FD-4888-8288-F913B08183B8}" srcOrd="0" destOrd="0" presId="urn:microsoft.com/office/officeart/2005/8/layout/bProcess3"/>
    <dgm:cxn modelId="{82258B8C-661D-459A-B07C-0E225812DB07}" type="presParOf" srcId="{4C31E6B4-509E-48FE-A4C8-981D76A09854}" destId="{89FB19BD-4D53-4E48-8580-4B891A55D7EE}" srcOrd="0" destOrd="0" presId="urn:microsoft.com/office/officeart/2005/8/layout/bProcess3"/>
    <dgm:cxn modelId="{C28B7DA2-1BE1-4BE6-9E38-021668642FD5}" type="presParOf" srcId="{4C31E6B4-509E-48FE-A4C8-981D76A09854}" destId="{AD3ABD33-A711-4C85-9853-1A7EA02C004E}" srcOrd="1" destOrd="0" presId="urn:microsoft.com/office/officeart/2005/8/layout/bProcess3"/>
    <dgm:cxn modelId="{ECE48E3D-428E-4C90-9169-809C1731C6D4}" type="presParOf" srcId="{AD3ABD33-A711-4C85-9853-1A7EA02C004E}" destId="{501D8546-844E-4C84-BB82-67743469BE25}" srcOrd="0" destOrd="0" presId="urn:microsoft.com/office/officeart/2005/8/layout/bProcess3"/>
    <dgm:cxn modelId="{AEBA17B7-DF2D-4F67-829D-86491A3D74F0}" type="presParOf" srcId="{4C31E6B4-509E-48FE-A4C8-981D76A09854}" destId="{EBE16EEF-61A9-4B1B-A018-77561E4B1D79}" srcOrd="2" destOrd="0" presId="urn:microsoft.com/office/officeart/2005/8/layout/bProcess3"/>
    <dgm:cxn modelId="{EEDC8CC1-6894-433D-B1AB-8F0B6D33D738}" type="presParOf" srcId="{4C31E6B4-509E-48FE-A4C8-981D76A09854}" destId="{B4E33417-21CB-495E-8CBA-6F55758335F6}" srcOrd="3" destOrd="0" presId="urn:microsoft.com/office/officeart/2005/8/layout/bProcess3"/>
    <dgm:cxn modelId="{FDEB650B-77A8-4FE2-A85C-906787F25347}" type="presParOf" srcId="{B4E33417-21CB-495E-8CBA-6F55758335F6}" destId="{D3C69E43-A740-4A48-B491-D0D83E4CE9DE}" srcOrd="0" destOrd="0" presId="urn:microsoft.com/office/officeart/2005/8/layout/bProcess3"/>
    <dgm:cxn modelId="{11C99441-2DE6-4500-BCAD-FFF86DD6DB17}" type="presParOf" srcId="{4C31E6B4-509E-48FE-A4C8-981D76A09854}" destId="{D3E03BDE-30B7-43EA-B068-2C18D167B516}" srcOrd="4" destOrd="0" presId="urn:microsoft.com/office/officeart/2005/8/layout/bProcess3"/>
    <dgm:cxn modelId="{F31A9D3F-8DD8-4CDE-9C75-3FF1B789D4EA}" type="presParOf" srcId="{4C31E6B4-509E-48FE-A4C8-981D76A09854}" destId="{1D4CE307-0D55-4C22-9234-FA38D6598D82}" srcOrd="5" destOrd="0" presId="urn:microsoft.com/office/officeart/2005/8/layout/bProcess3"/>
    <dgm:cxn modelId="{78ED6B50-09E4-4E71-ACDD-FCE4AF9C211C}" type="presParOf" srcId="{1D4CE307-0D55-4C22-9234-FA38D6598D82}" destId="{1E5342E6-D170-485F-9832-406397A89BAF}" srcOrd="0" destOrd="0" presId="urn:microsoft.com/office/officeart/2005/8/layout/bProcess3"/>
    <dgm:cxn modelId="{25905013-6586-4EC3-9F37-C08016B3F63F}" type="presParOf" srcId="{4C31E6B4-509E-48FE-A4C8-981D76A09854}" destId="{E960D9F8-D50B-4103-93FB-24F5DD96FFFF}" srcOrd="6" destOrd="0" presId="urn:microsoft.com/office/officeart/2005/8/layout/bProcess3"/>
    <dgm:cxn modelId="{85600EFA-805E-45A6-A25B-547B6004CEEA}" type="presParOf" srcId="{4C31E6B4-509E-48FE-A4C8-981D76A09854}" destId="{1A9FF726-17FD-4888-8288-F913B08183B8}" srcOrd="7" destOrd="0" presId="urn:microsoft.com/office/officeart/2005/8/layout/bProcess3"/>
    <dgm:cxn modelId="{2963FDB2-A453-4395-8BEA-A14F3DB7E756}" type="presParOf" srcId="{1A9FF726-17FD-4888-8288-F913B08183B8}" destId="{732D086B-A487-44BD-918E-83CB814B3226}" srcOrd="0" destOrd="0" presId="urn:microsoft.com/office/officeart/2005/8/layout/bProcess3"/>
    <dgm:cxn modelId="{877A9687-2FDF-4332-9511-6A42FDCCF366}" type="presParOf" srcId="{4C31E6B4-509E-48FE-A4C8-981D76A09854}" destId="{018DFA2F-A1F1-42E8-9C02-EFEB9C5B6B20}" srcOrd="8" destOrd="0" presId="urn:microsoft.com/office/officeart/2005/8/layout/bProcess3"/>
    <dgm:cxn modelId="{61FAF662-403F-49FD-A61C-1C59C11F9154}" type="presParOf" srcId="{4C31E6B4-509E-48FE-A4C8-981D76A09854}" destId="{50B5BCEA-FC73-45C6-B261-E3161A1E556D}" srcOrd="9" destOrd="0" presId="urn:microsoft.com/office/officeart/2005/8/layout/bProcess3"/>
    <dgm:cxn modelId="{DCFA2A07-CE77-4CAC-A4A9-EA5DD1220C9C}" type="presParOf" srcId="{50B5BCEA-FC73-45C6-B261-E3161A1E556D}" destId="{64C203C9-9A19-4DCA-BF4C-36B94A54E97A}" srcOrd="0" destOrd="0" presId="urn:microsoft.com/office/officeart/2005/8/layout/bProcess3"/>
    <dgm:cxn modelId="{7232C5DB-5648-4C9D-A4EF-EF0758D5BA37}" type="presParOf" srcId="{4C31E6B4-509E-48FE-A4C8-981D76A09854}" destId="{5253E637-7A6A-4F7D-9929-6B231AEF3FA0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44A424-E71D-48F3-ABF1-DD6B145E4796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FF4B9B63-78D9-4CB5-9606-0C6FCFD1B5D8}">
      <dgm:prSet phldrT="[Текст]"/>
      <dgm:spPr/>
      <dgm:t>
        <a:bodyPr/>
        <a:lstStyle/>
        <a:p>
          <a:r>
            <a:rPr lang="ru-RU" dirty="0"/>
            <a:t>Фото</a:t>
          </a:r>
        </a:p>
      </dgm:t>
    </dgm:pt>
    <dgm:pt modelId="{0ECB0829-DF50-4C5F-BFCB-65E58F2A3013}" type="parTrans" cxnId="{F21A557D-D310-4B9C-8826-B3255CB9D50C}">
      <dgm:prSet/>
      <dgm:spPr/>
      <dgm:t>
        <a:bodyPr/>
        <a:lstStyle/>
        <a:p>
          <a:endParaRPr lang="ru-RU"/>
        </a:p>
      </dgm:t>
    </dgm:pt>
    <dgm:pt modelId="{79667113-15BD-4DA8-9A5A-7A7EC546D25B}" type="sibTrans" cxnId="{F21A557D-D310-4B9C-8826-B3255CB9D50C}">
      <dgm:prSet/>
      <dgm:spPr/>
      <dgm:t>
        <a:bodyPr/>
        <a:lstStyle/>
        <a:p>
          <a:endParaRPr lang="ru-RU"/>
        </a:p>
      </dgm:t>
    </dgm:pt>
    <dgm:pt modelId="{33C936CF-D658-4BDB-8EA3-166C863CE919}">
      <dgm:prSet phldrT="[Текст]"/>
      <dgm:spPr/>
      <dgm:t>
        <a:bodyPr/>
        <a:lstStyle/>
        <a:p>
          <a:r>
            <a:rPr lang="ru-RU" dirty="0"/>
            <a:t>Уменьшаем фото</a:t>
          </a:r>
        </a:p>
      </dgm:t>
    </dgm:pt>
    <dgm:pt modelId="{B06F8B7C-038A-4FFB-9E3B-CF539A10F729}" type="parTrans" cxnId="{2FB175BE-3189-4C4D-9FD1-F94A82321B5D}">
      <dgm:prSet/>
      <dgm:spPr/>
      <dgm:t>
        <a:bodyPr/>
        <a:lstStyle/>
        <a:p>
          <a:endParaRPr lang="ru-RU"/>
        </a:p>
      </dgm:t>
    </dgm:pt>
    <dgm:pt modelId="{F7C550E3-D7A8-4FF5-9C0F-4419E0F15DED}" type="sibTrans" cxnId="{2FB175BE-3189-4C4D-9FD1-F94A82321B5D}">
      <dgm:prSet/>
      <dgm:spPr/>
      <dgm:t>
        <a:bodyPr/>
        <a:lstStyle/>
        <a:p>
          <a:endParaRPr lang="ru-RU"/>
        </a:p>
      </dgm:t>
    </dgm:pt>
    <dgm:pt modelId="{9378AEB3-9161-4577-8A54-F3F11317D5FB}">
      <dgm:prSet phldrT="[Текст]"/>
      <dgm:spPr/>
      <dgm:t>
        <a:bodyPr/>
        <a:lstStyle/>
        <a:p>
          <a:r>
            <a:rPr lang="ru-RU" dirty="0"/>
            <a:t>Вычисляем разницу</a:t>
          </a:r>
        </a:p>
      </dgm:t>
    </dgm:pt>
    <dgm:pt modelId="{8283EE67-D8D6-47F7-931D-6F258A212EE8}" type="parTrans" cxnId="{90992F3B-0B6E-4D6B-B7B0-B4D15E607F3E}">
      <dgm:prSet/>
      <dgm:spPr/>
      <dgm:t>
        <a:bodyPr/>
        <a:lstStyle/>
        <a:p>
          <a:endParaRPr lang="ru-RU"/>
        </a:p>
      </dgm:t>
    </dgm:pt>
    <dgm:pt modelId="{C82BDD41-1B3D-4ED8-8203-229A29A2DD0F}" type="sibTrans" cxnId="{90992F3B-0B6E-4D6B-B7B0-B4D15E607F3E}">
      <dgm:prSet/>
      <dgm:spPr/>
      <dgm:t>
        <a:bodyPr/>
        <a:lstStyle/>
        <a:p>
          <a:endParaRPr lang="ru-RU"/>
        </a:p>
      </dgm:t>
    </dgm:pt>
    <dgm:pt modelId="{A29979F0-FAC4-4E22-9759-8CCED94774A6}">
      <dgm:prSet phldrT="[Текст]"/>
      <dgm:spPr/>
      <dgm:t>
        <a:bodyPr/>
        <a:lstStyle/>
        <a:p>
          <a:r>
            <a:rPr lang="ru-RU" dirty="0"/>
            <a:t>Бинаризация</a:t>
          </a:r>
        </a:p>
      </dgm:t>
    </dgm:pt>
    <dgm:pt modelId="{2BB729DC-249E-444E-B0DD-9D4133975ED9}" type="parTrans" cxnId="{7A67FA9C-F5F4-4616-80FD-5999C8F56B53}">
      <dgm:prSet/>
      <dgm:spPr/>
      <dgm:t>
        <a:bodyPr/>
        <a:lstStyle/>
        <a:p>
          <a:endParaRPr lang="ru-RU"/>
        </a:p>
      </dgm:t>
    </dgm:pt>
    <dgm:pt modelId="{B8B626B8-C495-4DA6-98E8-CD3867F7336C}" type="sibTrans" cxnId="{7A67FA9C-F5F4-4616-80FD-5999C8F56B53}">
      <dgm:prSet/>
      <dgm:spPr/>
      <dgm:t>
        <a:bodyPr/>
        <a:lstStyle/>
        <a:p>
          <a:endParaRPr lang="ru-RU"/>
        </a:p>
      </dgm:t>
    </dgm:pt>
    <dgm:pt modelId="{59F7CEF2-60E0-4BF7-8413-C98772449EA3}">
      <dgm:prSet phldrT="[Текст]"/>
      <dgm:spPr/>
      <dgm:t>
        <a:bodyPr/>
        <a:lstStyle/>
        <a:p>
          <a:r>
            <a:rPr lang="ru-RU" dirty="0"/>
            <a:t>Строим хэш</a:t>
          </a:r>
        </a:p>
      </dgm:t>
    </dgm:pt>
    <dgm:pt modelId="{A92B9533-CFAE-48DA-848A-CEE1DFBDF4AB}" type="parTrans" cxnId="{F7349BCD-08DF-4A82-98D9-FAD6CDDB2096}">
      <dgm:prSet/>
      <dgm:spPr/>
      <dgm:t>
        <a:bodyPr/>
        <a:lstStyle/>
        <a:p>
          <a:endParaRPr lang="ru-RU"/>
        </a:p>
      </dgm:t>
    </dgm:pt>
    <dgm:pt modelId="{65C1CFAF-CA8D-4795-A8A8-1278B275888C}" type="sibTrans" cxnId="{F7349BCD-08DF-4A82-98D9-FAD6CDDB2096}">
      <dgm:prSet/>
      <dgm:spPr/>
      <dgm:t>
        <a:bodyPr/>
        <a:lstStyle/>
        <a:p>
          <a:endParaRPr lang="ru-RU"/>
        </a:p>
      </dgm:t>
    </dgm:pt>
    <dgm:pt modelId="{8A719FB0-41F6-4A9B-8704-42D0C17154E4}">
      <dgm:prSet phldrT="[Текст]"/>
      <dgm:spPr/>
      <dgm:t>
        <a:bodyPr/>
        <a:lstStyle/>
        <a:p>
          <a:r>
            <a:rPr lang="ru-RU"/>
            <a:t>Делаем черно-белым</a:t>
          </a:r>
          <a:endParaRPr lang="ru-RU" dirty="0"/>
        </a:p>
      </dgm:t>
    </dgm:pt>
    <dgm:pt modelId="{9790B8FA-585F-4457-8FC3-7397C44B4776}" type="parTrans" cxnId="{13C9680F-A263-4463-A64E-12700BB7AC5A}">
      <dgm:prSet/>
      <dgm:spPr/>
    </dgm:pt>
    <dgm:pt modelId="{F6CF9C3A-BB42-48A9-8096-7F10D5DBEF01}" type="sibTrans" cxnId="{13C9680F-A263-4463-A64E-12700BB7AC5A}">
      <dgm:prSet/>
      <dgm:spPr/>
      <dgm:t>
        <a:bodyPr/>
        <a:lstStyle/>
        <a:p>
          <a:endParaRPr lang="ru-RU"/>
        </a:p>
      </dgm:t>
    </dgm:pt>
    <dgm:pt modelId="{3E92BE9C-0DD7-432F-8635-B2C51E44063E}" type="pres">
      <dgm:prSet presAssocID="{1B44A424-E71D-48F3-ABF1-DD6B145E4796}" presName="Name0" presStyleCnt="0">
        <dgm:presLayoutVars>
          <dgm:dir/>
          <dgm:resizeHandles val="exact"/>
        </dgm:presLayoutVars>
      </dgm:prSet>
      <dgm:spPr/>
    </dgm:pt>
    <dgm:pt modelId="{AE8A49AF-C6DA-44E6-B3A4-F452D933309E}" type="pres">
      <dgm:prSet presAssocID="{FF4B9B63-78D9-4CB5-9606-0C6FCFD1B5D8}" presName="node" presStyleLbl="node1" presStyleIdx="0" presStyleCnt="6">
        <dgm:presLayoutVars>
          <dgm:bulletEnabled val="1"/>
        </dgm:presLayoutVars>
      </dgm:prSet>
      <dgm:spPr/>
    </dgm:pt>
    <dgm:pt modelId="{D79F3F7E-A32A-40CD-A186-2519283CDF60}" type="pres">
      <dgm:prSet presAssocID="{79667113-15BD-4DA8-9A5A-7A7EC546D25B}" presName="sibTrans" presStyleLbl="sibTrans1D1" presStyleIdx="0" presStyleCnt="5"/>
      <dgm:spPr/>
    </dgm:pt>
    <dgm:pt modelId="{1CBFB5F8-1713-4DA9-B986-DBE01CADCB67}" type="pres">
      <dgm:prSet presAssocID="{79667113-15BD-4DA8-9A5A-7A7EC546D25B}" presName="connectorText" presStyleLbl="sibTrans1D1" presStyleIdx="0" presStyleCnt="5"/>
      <dgm:spPr/>
    </dgm:pt>
    <dgm:pt modelId="{521B880E-BABB-478E-828D-5FB6A5481056}" type="pres">
      <dgm:prSet presAssocID="{8A719FB0-41F6-4A9B-8704-42D0C17154E4}" presName="node" presStyleLbl="node1" presStyleIdx="1" presStyleCnt="6">
        <dgm:presLayoutVars>
          <dgm:bulletEnabled val="1"/>
        </dgm:presLayoutVars>
      </dgm:prSet>
      <dgm:spPr/>
    </dgm:pt>
    <dgm:pt modelId="{2F75E7EC-7795-4783-8B2F-30D25CCB6A1E}" type="pres">
      <dgm:prSet presAssocID="{F6CF9C3A-BB42-48A9-8096-7F10D5DBEF01}" presName="sibTrans" presStyleLbl="sibTrans1D1" presStyleIdx="1" presStyleCnt="5"/>
      <dgm:spPr/>
    </dgm:pt>
    <dgm:pt modelId="{B58E7478-280B-4B65-B015-1F6C49F17B34}" type="pres">
      <dgm:prSet presAssocID="{F6CF9C3A-BB42-48A9-8096-7F10D5DBEF01}" presName="connectorText" presStyleLbl="sibTrans1D1" presStyleIdx="1" presStyleCnt="5"/>
      <dgm:spPr/>
    </dgm:pt>
    <dgm:pt modelId="{660339D7-B8DE-4111-A8A4-C0588385DC07}" type="pres">
      <dgm:prSet presAssocID="{33C936CF-D658-4BDB-8EA3-166C863CE919}" presName="node" presStyleLbl="node1" presStyleIdx="2" presStyleCnt="6">
        <dgm:presLayoutVars>
          <dgm:bulletEnabled val="1"/>
        </dgm:presLayoutVars>
      </dgm:prSet>
      <dgm:spPr/>
    </dgm:pt>
    <dgm:pt modelId="{86434219-03E6-446F-8215-6DFF2FF77974}" type="pres">
      <dgm:prSet presAssocID="{F7C550E3-D7A8-4FF5-9C0F-4419E0F15DED}" presName="sibTrans" presStyleLbl="sibTrans1D1" presStyleIdx="2" presStyleCnt="5"/>
      <dgm:spPr/>
    </dgm:pt>
    <dgm:pt modelId="{5164A373-EEAE-4766-9046-C36ABCF24957}" type="pres">
      <dgm:prSet presAssocID="{F7C550E3-D7A8-4FF5-9C0F-4419E0F15DED}" presName="connectorText" presStyleLbl="sibTrans1D1" presStyleIdx="2" presStyleCnt="5"/>
      <dgm:spPr/>
    </dgm:pt>
    <dgm:pt modelId="{3788DF4E-4D9F-4F2C-848D-EE8D496F725C}" type="pres">
      <dgm:prSet presAssocID="{9378AEB3-9161-4577-8A54-F3F11317D5FB}" presName="node" presStyleLbl="node1" presStyleIdx="3" presStyleCnt="6">
        <dgm:presLayoutVars>
          <dgm:bulletEnabled val="1"/>
        </dgm:presLayoutVars>
      </dgm:prSet>
      <dgm:spPr/>
    </dgm:pt>
    <dgm:pt modelId="{C0AE08DA-7391-418F-87B2-5F4E49B4E547}" type="pres">
      <dgm:prSet presAssocID="{C82BDD41-1B3D-4ED8-8203-229A29A2DD0F}" presName="sibTrans" presStyleLbl="sibTrans1D1" presStyleIdx="3" presStyleCnt="5"/>
      <dgm:spPr/>
    </dgm:pt>
    <dgm:pt modelId="{BF9DF428-1426-4E12-9D35-70EFC08C89F1}" type="pres">
      <dgm:prSet presAssocID="{C82BDD41-1B3D-4ED8-8203-229A29A2DD0F}" presName="connectorText" presStyleLbl="sibTrans1D1" presStyleIdx="3" presStyleCnt="5"/>
      <dgm:spPr/>
    </dgm:pt>
    <dgm:pt modelId="{CA34ABD6-3CBB-44FB-A693-FCDF8963C1C1}" type="pres">
      <dgm:prSet presAssocID="{A29979F0-FAC4-4E22-9759-8CCED94774A6}" presName="node" presStyleLbl="node1" presStyleIdx="4" presStyleCnt="6">
        <dgm:presLayoutVars>
          <dgm:bulletEnabled val="1"/>
        </dgm:presLayoutVars>
      </dgm:prSet>
      <dgm:spPr/>
    </dgm:pt>
    <dgm:pt modelId="{8AF602CF-69AD-4BF8-B2AF-6822B8360F67}" type="pres">
      <dgm:prSet presAssocID="{B8B626B8-C495-4DA6-98E8-CD3867F7336C}" presName="sibTrans" presStyleLbl="sibTrans1D1" presStyleIdx="4" presStyleCnt="5"/>
      <dgm:spPr/>
    </dgm:pt>
    <dgm:pt modelId="{42863661-D382-45D9-AB19-6BF4E2538F15}" type="pres">
      <dgm:prSet presAssocID="{B8B626B8-C495-4DA6-98E8-CD3867F7336C}" presName="connectorText" presStyleLbl="sibTrans1D1" presStyleIdx="4" presStyleCnt="5"/>
      <dgm:spPr/>
    </dgm:pt>
    <dgm:pt modelId="{4040A810-CE6C-4684-BC45-BE50CEFE9CBC}" type="pres">
      <dgm:prSet presAssocID="{59F7CEF2-60E0-4BF7-8413-C98772449EA3}" presName="node" presStyleLbl="node1" presStyleIdx="5" presStyleCnt="6">
        <dgm:presLayoutVars>
          <dgm:bulletEnabled val="1"/>
        </dgm:presLayoutVars>
      </dgm:prSet>
      <dgm:spPr/>
    </dgm:pt>
  </dgm:ptLst>
  <dgm:cxnLst>
    <dgm:cxn modelId="{13C9680F-A263-4463-A64E-12700BB7AC5A}" srcId="{1B44A424-E71D-48F3-ABF1-DD6B145E4796}" destId="{8A719FB0-41F6-4A9B-8704-42D0C17154E4}" srcOrd="1" destOrd="0" parTransId="{9790B8FA-585F-4457-8FC3-7397C44B4776}" sibTransId="{F6CF9C3A-BB42-48A9-8096-7F10D5DBEF01}"/>
    <dgm:cxn modelId="{A79A8212-0230-4E6C-AB52-80D27D4A69CF}" type="presOf" srcId="{FF4B9B63-78D9-4CB5-9606-0C6FCFD1B5D8}" destId="{AE8A49AF-C6DA-44E6-B3A4-F452D933309E}" srcOrd="0" destOrd="0" presId="urn:microsoft.com/office/officeart/2005/8/layout/bProcess3"/>
    <dgm:cxn modelId="{3342E915-AC69-4413-B64E-81138B72AD9C}" type="presOf" srcId="{F6CF9C3A-BB42-48A9-8096-7F10D5DBEF01}" destId="{B58E7478-280B-4B65-B015-1F6C49F17B34}" srcOrd="1" destOrd="0" presId="urn:microsoft.com/office/officeart/2005/8/layout/bProcess3"/>
    <dgm:cxn modelId="{90992F3B-0B6E-4D6B-B7B0-B4D15E607F3E}" srcId="{1B44A424-E71D-48F3-ABF1-DD6B145E4796}" destId="{9378AEB3-9161-4577-8A54-F3F11317D5FB}" srcOrd="3" destOrd="0" parTransId="{8283EE67-D8D6-47F7-931D-6F258A212EE8}" sibTransId="{C82BDD41-1B3D-4ED8-8203-229A29A2DD0F}"/>
    <dgm:cxn modelId="{98970860-28F5-4D82-A4A9-9BB97E73D40C}" type="presOf" srcId="{79667113-15BD-4DA8-9A5A-7A7EC546D25B}" destId="{D79F3F7E-A32A-40CD-A186-2519283CDF60}" srcOrd="0" destOrd="0" presId="urn:microsoft.com/office/officeart/2005/8/layout/bProcess3"/>
    <dgm:cxn modelId="{62E3E141-F7F3-42A1-9F9C-3B2B6D57FB5D}" type="presOf" srcId="{79667113-15BD-4DA8-9A5A-7A7EC546D25B}" destId="{1CBFB5F8-1713-4DA9-B986-DBE01CADCB67}" srcOrd="1" destOrd="0" presId="urn:microsoft.com/office/officeart/2005/8/layout/bProcess3"/>
    <dgm:cxn modelId="{7EBC6064-D484-46F4-A4CE-1368A44643E6}" type="presOf" srcId="{9378AEB3-9161-4577-8A54-F3F11317D5FB}" destId="{3788DF4E-4D9F-4F2C-848D-EE8D496F725C}" srcOrd="0" destOrd="0" presId="urn:microsoft.com/office/officeart/2005/8/layout/bProcess3"/>
    <dgm:cxn modelId="{27033F4B-5E8C-4313-8682-B6AB077CC220}" type="presOf" srcId="{8A719FB0-41F6-4A9B-8704-42D0C17154E4}" destId="{521B880E-BABB-478E-828D-5FB6A5481056}" srcOrd="0" destOrd="0" presId="urn:microsoft.com/office/officeart/2005/8/layout/bProcess3"/>
    <dgm:cxn modelId="{70F4C473-2B25-4DEA-A9B8-0E1264D2DCD5}" type="presOf" srcId="{C82BDD41-1B3D-4ED8-8203-229A29A2DD0F}" destId="{C0AE08DA-7391-418F-87B2-5F4E49B4E547}" srcOrd="0" destOrd="0" presId="urn:microsoft.com/office/officeart/2005/8/layout/bProcess3"/>
    <dgm:cxn modelId="{2034F573-70B6-4988-83DE-007442B38C46}" type="presOf" srcId="{59F7CEF2-60E0-4BF7-8413-C98772449EA3}" destId="{4040A810-CE6C-4684-BC45-BE50CEFE9CBC}" srcOrd="0" destOrd="0" presId="urn:microsoft.com/office/officeart/2005/8/layout/bProcess3"/>
    <dgm:cxn modelId="{F7897C58-E247-4085-A826-243C9A0D245E}" type="presOf" srcId="{A29979F0-FAC4-4E22-9759-8CCED94774A6}" destId="{CA34ABD6-3CBB-44FB-A693-FCDF8963C1C1}" srcOrd="0" destOrd="0" presId="urn:microsoft.com/office/officeart/2005/8/layout/bProcess3"/>
    <dgm:cxn modelId="{F21A557D-D310-4B9C-8826-B3255CB9D50C}" srcId="{1B44A424-E71D-48F3-ABF1-DD6B145E4796}" destId="{FF4B9B63-78D9-4CB5-9606-0C6FCFD1B5D8}" srcOrd="0" destOrd="0" parTransId="{0ECB0829-DF50-4C5F-BFCB-65E58F2A3013}" sibTransId="{79667113-15BD-4DA8-9A5A-7A7EC546D25B}"/>
    <dgm:cxn modelId="{7A67FA9C-F5F4-4616-80FD-5999C8F56B53}" srcId="{1B44A424-E71D-48F3-ABF1-DD6B145E4796}" destId="{A29979F0-FAC4-4E22-9759-8CCED94774A6}" srcOrd="4" destOrd="0" parTransId="{2BB729DC-249E-444E-B0DD-9D4133975ED9}" sibTransId="{B8B626B8-C495-4DA6-98E8-CD3867F7336C}"/>
    <dgm:cxn modelId="{B3215CB8-C28B-4059-AAF0-DFAACCE559E4}" type="presOf" srcId="{F7C550E3-D7A8-4FF5-9C0F-4419E0F15DED}" destId="{5164A373-EEAE-4766-9046-C36ABCF24957}" srcOrd="1" destOrd="0" presId="urn:microsoft.com/office/officeart/2005/8/layout/bProcess3"/>
    <dgm:cxn modelId="{2FB175BE-3189-4C4D-9FD1-F94A82321B5D}" srcId="{1B44A424-E71D-48F3-ABF1-DD6B145E4796}" destId="{33C936CF-D658-4BDB-8EA3-166C863CE919}" srcOrd="2" destOrd="0" parTransId="{B06F8B7C-038A-4FFB-9E3B-CF539A10F729}" sibTransId="{F7C550E3-D7A8-4FF5-9C0F-4419E0F15DED}"/>
    <dgm:cxn modelId="{FB9F28C5-76F4-4515-9F64-AC6165EE9286}" type="presOf" srcId="{1B44A424-E71D-48F3-ABF1-DD6B145E4796}" destId="{3E92BE9C-0DD7-432F-8635-B2C51E44063E}" srcOrd="0" destOrd="0" presId="urn:microsoft.com/office/officeart/2005/8/layout/bProcess3"/>
    <dgm:cxn modelId="{F7349BCD-08DF-4A82-98D9-FAD6CDDB2096}" srcId="{1B44A424-E71D-48F3-ABF1-DD6B145E4796}" destId="{59F7CEF2-60E0-4BF7-8413-C98772449EA3}" srcOrd="5" destOrd="0" parTransId="{A92B9533-CFAE-48DA-848A-CEE1DFBDF4AB}" sibTransId="{65C1CFAF-CA8D-4795-A8A8-1278B275888C}"/>
    <dgm:cxn modelId="{A95313DB-801F-488C-8903-4F76EFD1E3F3}" type="presOf" srcId="{B8B626B8-C495-4DA6-98E8-CD3867F7336C}" destId="{8AF602CF-69AD-4BF8-B2AF-6822B8360F67}" srcOrd="0" destOrd="0" presId="urn:microsoft.com/office/officeart/2005/8/layout/bProcess3"/>
    <dgm:cxn modelId="{667774E8-C2DB-48F4-A3E2-6662A2F92E5E}" type="presOf" srcId="{F6CF9C3A-BB42-48A9-8096-7F10D5DBEF01}" destId="{2F75E7EC-7795-4783-8B2F-30D25CCB6A1E}" srcOrd="0" destOrd="0" presId="urn:microsoft.com/office/officeart/2005/8/layout/bProcess3"/>
    <dgm:cxn modelId="{0B4164EA-5420-4DCE-8DD2-0EC30181D049}" type="presOf" srcId="{B8B626B8-C495-4DA6-98E8-CD3867F7336C}" destId="{42863661-D382-45D9-AB19-6BF4E2538F15}" srcOrd="1" destOrd="0" presId="urn:microsoft.com/office/officeart/2005/8/layout/bProcess3"/>
    <dgm:cxn modelId="{99F8C2EF-BC2A-4711-8433-C0CA9B7D6778}" type="presOf" srcId="{C82BDD41-1B3D-4ED8-8203-229A29A2DD0F}" destId="{BF9DF428-1426-4E12-9D35-70EFC08C89F1}" srcOrd="1" destOrd="0" presId="urn:microsoft.com/office/officeart/2005/8/layout/bProcess3"/>
    <dgm:cxn modelId="{6BADBBF3-3111-4C8E-A56A-1B0D12189C5F}" type="presOf" srcId="{F7C550E3-D7A8-4FF5-9C0F-4419E0F15DED}" destId="{86434219-03E6-446F-8215-6DFF2FF77974}" srcOrd="0" destOrd="0" presId="urn:microsoft.com/office/officeart/2005/8/layout/bProcess3"/>
    <dgm:cxn modelId="{811273F5-6A0E-4A60-B333-AC05E10C583E}" type="presOf" srcId="{33C936CF-D658-4BDB-8EA3-166C863CE919}" destId="{660339D7-B8DE-4111-A8A4-C0588385DC07}" srcOrd="0" destOrd="0" presId="urn:microsoft.com/office/officeart/2005/8/layout/bProcess3"/>
    <dgm:cxn modelId="{FA712E7B-58F7-43AE-9446-B2FCDBAF36DF}" type="presParOf" srcId="{3E92BE9C-0DD7-432F-8635-B2C51E44063E}" destId="{AE8A49AF-C6DA-44E6-B3A4-F452D933309E}" srcOrd="0" destOrd="0" presId="urn:microsoft.com/office/officeart/2005/8/layout/bProcess3"/>
    <dgm:cxn modelId="{A452809E-B719-4A6F-854F-E164FCCB9256}" type="presParOf" srcId="{3E92BE9C-0DD7-432F-8635-B2C51E44063E}" destId="{D79F3F7E-A32A-40CD-A186-2519283CDF60}" srcOrd="1" destOrd="0" presId="urn:microsoft.com/office/officeart/2005/8/layout/bProcess3"/>
    <dgm:cxn modelId="{ADFF169F-1633-46F3-B847-22520B01125B}" type="presParOf" srcId="{D79F3F7E-A32A-40CD-A186-2519283CDF60}" destId="{1CBFB5F8-1713-4DA9-B986-DBE01CADCB67}" srcOrd="0" destOrd="0" presId="urn:microsoft.com/office/officeart/2005/8/layout/bProcess3"/>
    <dgm:cxn modelId="{7D456A38-0FB0-4BD5-B832-E8D16ABC239E}" type="presParOf" srcId="{3E92BE9C-0DD7-432F-8635-B2C51E44063E}" destId="{521B880E-BABB-478E-828D-5FB6A5481056}" srcOrd="2" destOrd="0" presId="urn:microsoft.com/office/officeart/2005/8/layout/bProcess3"/>
    <dgm:cxn modelId="{CB2739AD-FC1C-4545-B110-A4B92CA277C2}" type="presParOf" srcId="{3E92BE9C-0DD7-432F-8635-B2C51E44063E}" destId="{2F75E7EC-7795-4783-8B2F-30D25CCB6A1E}" srcOrd="3" destOrd="0" presId="urn:microsoft.com/office/officeart/2005/8/layout/bProcess3"/>
    <dgm:cxn modelId="{B55A167F-8345-4875-A366-B8631B526048}" type="presParOf" srcId="{2F75E7EC-7795-4783-8B2F-30D25CCB6A1E}" destId="{B58E7478-280B-4B65-B015-1F6C49F17B34}" srcOrd="0" destOrd="0" presId="urn:microsoft.com/office/officeart/2005/8/layout/bProcess3"/>
    <dgm:cxn modelId="{4A6DB8FE-D3B3-45A5-8896-F4511BD233A5}" type="presParOf" srcId="{3E92BE9C-0DD7-432F-8635-B2C51E44063E}" destId="{660339D7-B8DE-4111-A8A4-C0588385DC07}" srcOrd="4" destOrd="0" presId="urn:microsoft.com/office/officeart/2005/8/layout/bProcess3"/>
    <dgm:cxn modelId="{BCA46187-35E4-49F3-BBED-8C002684C676}" type="presParOf" srcId="{3E92BE9C-0DD7-432F-8635-B2C51E44063E}" destId="{86434219-03E6-446F-8215-6DFF2FF77974}" srcOrd="5" destOrd="0" presId="urn:microsoft.com/office/officeart/2005/8/layout/bProcess3"/>
    <dgm:cxn modelId="{E18D9FC7-33A1-4566-A9B0-184BD1332665}" type="presParOf" srcId="{86434219-03E6-446F-8215-6DFF2FF77974}" destId="{5164A373-EEAE-4766-9046-C36ABCF24957}" srcOrd="0" destOrd="0" presId="urn:microsoft.com/office/officeart/2005/8/layout/bProcess3"/>
    <dgm:cxn modelId="{A7FB941A-C08E-437E-96E7-57460B03BF98}" type="presParOf" srcId="{3E92BE9C-0DD7-432F-8635-B2C51E44063E}" destId="{3788DF4E-4D9F-4F2C-848D-EE8D496F725C}" srcOrd="6" destOrd="0" presId="urn:microsoft.com/office/officeart/2005/8/layout/bProcess3"/>
    <dgm:cxn modelId="{38FD6092-5574-4737-AAAF-EDB3EC5421AE}" type="presParOf" srcId="{3E92BE9C-0DD7-432F-8635-B2C51E44063E}" destId="{C0AE08DA-7391-418F-87B2-5F4E49B4E547}" srcOrd="7" destOrd="0" presId="urn:microsoft.com/office/officeart/2005/8/layout/bProcess3"/>
    <dgm:cxn modelId="{A0A61CAB-26A5-4236-89EB-8E0106A0C664}" type="presParOf" srcId="{C0AE08DA-7391-418F-87B2-5F4E49B4E547}" destId="{BF9DF428-1426-4E12-9D35-70EFC08C89F1}" srcOrd="0" destOrd="0" presId="urn:microsoft.com/office/officeart/2005/8/layout/bProcess3"/>
    <dgm:cxn modelId="{1B294B84-0E57-4A95-9313-7DA58233DBD7}" type="presParOf" srcId="{3E92BE9C-0DD7-432F-8635-B2C51E44063E}" destId="{CA34ABD6-3CBB-44FB-A693-FCDF8963C1C1}" srcOrd="8" destOrd="0" presId="urn:microsoft.com/office/officeart/2005/8/layout/bProcess3"/>
    <dgm:cxn modelId="{7406E80E-3AB3-45F7-A588-7AF8702092FB}" type="presParOf" srcId="{3E92BE9C-0DD7-432F-8635-B2C51E44063E}" destId="{8AF602CF-69AD-4BF8-B2AF-6822B8360F67}" srcOrd="9" destOrd="0" presId="urn:microsoft.com/office/officeart/2005/8/layout/bProcess3"/>
    <dgm:cxn modelId="{C9305B21-2A93-4DED-9F55-D9BF03360D05}" type="presParOf" srcId="{8AF602CF-69AD-4BF8-B2AF-6822B8360F67}" destId="{42863661-D382-45D9-AB19-6BF4E2538F15}" srcOrd="0" destOrd="0" presId="urn:microsoft.com/office/officeart/2005/8/layout/bProcess3"/>
    <dgm:cxn modelId="{AB1D211C-2AD3-4ABB-9454-3C29CDBD05CF}" type="presParOf" srcId="{3E92BE9C-0DD7-432F-8635-B2C51E44063E}" destId="{4040A810-CE6C-4684-BC45-BE50CEFE9CB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DEF918-8206-4A0A-BAF6-C013580158FE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AE6971EF-73B2-4334-9958-77C914EEDA92}">
      <dgm:prSet phldrT="[Текст]"/>
      <dgm:spPr/>
      <dgm:t>
        <a:bodyPr/>
        <a:lstStyle/>
        <a:p>
          <a:r>
            <a:rPr lang="ru-RU" dirty="0"/>
            <a:t>Фото</a:t>
          </a:r>
        </a:p>
      </dgm:t>
    </dgm:pt>
    <dgm:pt modelId="{C211D408-DC1F-4AD3-9571-EDF496FE119A}" type="parTrans" cxnId="{099422A3-DEA3-4CD1-87CE-B1E367CFEBBD}">
      <dgm:prSet/>
      <dgm:spPr/>
      <dgm:t>
        <a:bodyPr/>
        <a:lstStyle/>
        <a:p>
          <a:endParaRPr lang="ru-RU"/>
        </a:p>
      </dgm:t>
    </dgm:pt>
    <dgm:pt modelId="{43CA5505-D1D4-4036-A505-F867DCC047FA}" type="sibTrans" cxnId="{099422A3-DEA3-4CD1-87CE-B1E367CFEBBD}">
      <dgm:prSet/>
      <dgm:spPr/>
      <dgm:t>
        <a:bodyPr/>
        <a:lstStyle/>
        <a:p>
          <a:endParaRPr lang="ru-RU"/>
        </a:p>
      </dgm:t>
    </dgm:pt>
    <dgm:pt modelId="{32343E7C-8D95-4C0F-B695-23B5E00FE624}">
      <dgm:prSet phldrT="[Текст]"/>
      <dgm:spPr/>
      <dgm:t>
        <a:bodyPr/>
        <a:lstStyle/>
        <a:p>
          <a:r>
            <a:rPr lang="ru-RU" dirty="0"/>
            <a:t>Уменьшаем фото</a:t>
          </a:r>
        </a:p>
      </dgm:t>
    </dgm:pt>
    <dgm:pt modelId="{22D21419-D60D-44CE-94A8-D6B3C3C8AE3C}" type="parTrans" cxnId="{EC7754CB-8E2F-4DE1-9E1A-8CDF67513361}">
      <dgm:prSet/>
      <dgm:spPr/>
      <dgm:t>
        <a:bodyPr/>
        <a:lstStyle/>
        <a:p>
          <a:endParaRPr lang="ru-RU"/>
        </a:p>
      </dgm:t>
    </dgm:pt>
    <dgm:pt modelId="{788152E3-3584-4DD7-8A03-8A10EB8DCF36}" type="sibTrans" cxnId="{EC7754CB-8E2F-4DE1-9E1A-8CDF67513361}">
      <dgm:prSet/>
      <dgm:spPr/>
      <dgm:t>
        <a:bodyPr/>
        <a:lstStyle/>
        <a:p>
          <a:endParaRPr lang="ru-RU"/>
        </a:p>
      </dgm:t>
    </dgm:pt>
    <dgm:pt modelId="{C09C6759-64D2-40CE-9B7A-A91C9AEA13FF}">
      <dgm:prSet phldrT="[Текст]"/>
      <dgm:spPr/>
      <dgm:t>
        <a:bodyPr/>
        <a:lstStyle/>
        <a:p>
          <a:r>
            <a:rPr lang="ru-RU" dirty="0"/>
            <a:t>Вычисляем разницу</a:t>
          </a:r>
        </a:p>
      </dgm:t>
    </dgm:pt>
    <dgm:pt modelId="{2C4B3353-16D9-4474-B84D-549FC048BBB8}" type="parTrans" cxnId="{F26200FB-DBAC-435B-A38D-D73109F80BD7}">
      <dgm:prSet/>
      <dgm:spPr/>
      <dgm:t>
        <a:bodyPr/>
        <a:lstStyle/>
        <a:p>
          <a:endParaRPr lang="ru-RU"/>
        </a:p>
      </dgm:t>
    </dgm:pt>
    <dgm:pt modelId="{07497F5E-4B53-41AA-A1F2-0198DE92EEEA}" type="sibTrans" cxnId="{F26200FB-DBAC-435B-A38D-D73109F80BD7}">
      <dgm:prSet/>
      <dgm:spPr/>
      <dgm:t>
        <a:bodyPr/>
        <a:lstStyle/>
        <a:p>
          <a:endParaRPr lang="ru-RU"/>
        </a:p>
      </dgm:t>
    </dgm:pt>
    <dgm:pt modelId="{5475EE55-F51C-42FD-BDB2-61DCD7BFABFC}">
      <dgm:prSet phldrT="[Текст]"/>
      <dgm:spPr/>
      <dgm:t>
        <a:bodyPr/>
        <a:lstStyle/>
        <a:p>
          <a:r>
            <a:rPr lang="ru-RU" dirty="0"/>
            <a:t>Находим медиану модуля разницы</a:t>
          </a:r>
        </a:p>
      </dgm:t>
    </dgm:pt>
    <dgm:pt modelId="{BE4700DB-0462-495A-A294-D7EF900ED916}" type="parTrans" cxnId="{F73C6619-1698-404F-B224-D0A04B050F8E}">
      <dgm:prSet/>
      <dgm:spPr/>
      <dgm:t>
        <a:bodyPr/>
        <a:lstStyle/>
        <a:p>
          <a:endParaRPr lang="ru-RU"/>
        </a:p>
      </dgm:t>
    </dgm:pt>
    <dgm:pt modelId="{D33DBA8E-55DB-4027-AF10-F595119EEEE8}" type="sibTrans" cxnId="{F73C6619-1698-404F-B224-D0A04B050F8E}">
      <dgm:prSet/>
      <dgm:spPr/>
      <dgm:t>
        <a:bodyPr/>
        <a:lstStyle/>
        <a:p>
          <a:endParaRPr lang="ru-RU"/>
        </a:p>
      </dgm:t>
    </dgm:pt>
    <dgm:pt modelId="{48AAED3E-C80C-48F5-8ED0-F4E2AB9BDDE0}">
      <dgm:prSet phldrT="[Текст]"/>
      <dgm:spPr/>
      <dgm:t>
        <a:bodyPr/>
        <a:lstStyle/>
        <a:p>
          <a:r>
            <a:rPr lang="ru-RU"/>
            <a:t>Делаем черно-белым</a:t>
          </a:r>
          <a:endParaRPr lang="ru-RU" dirty="0"/>
        </a:p>
      </dgm:t>
    </dgm:pt>
    <dgm:pt modelId="{07CD4443-337B-4C1C-9DDE-89E19446C3B7}" type="parTrans" cxnId="{C15272A5-25D1-4671-ADD9-AE3F56616675}">
      <dgm:prSet/>
      <dgm:spPr/>
      <dgm:t>
        <a:bodyPr/>
        <a:lstStyle/>
        <a:p>
          <a:endParaRPr lang="ru-RU"/>
        </a:p>
      </dgm:t>
    </dgm:pt>
    <dgm:pt modelId="{7D36426E-B202-4933-BEBB-994212E86BDD}" type="sibTrans" cxnId="{C15272A5-25D1-4671-ADD9-AE3F56616675}">
      <dgm:prSet/>
      <dgm:spPr/>
      <dgm:t>
        <a:bodyPr/>
        <a:lstStyle/>
        <a:p>
          <a:endParaRPr lang="ru-RU"/>
        </a:p>
      </dgm:t>
    </dgm:pt>
    <dgm:pt modelId="{2394AF60-1098-4798-83F6-6ACEC4B2F811}">
      <dgm:prSet phldrT="[Текст]"/>
      <dgm:spPr/>
      <dgm:t>
        <a:bodyPr/>
        <a:lstStyle/>
        <a:p>
          <a:r>
            <a:rPr lang="ru-RU" dirty="0"/>
            <a:t>Строим хэш</a:t>
          </a:r>
        </a:p>
      </dgm:t>
    </dgm:pt>
    <dgm:pt modelId="{2FBF67ED-1B46-4201-ABD3-8B48110479D0}" type="parTrans" cxnId="{CEDF4112-96D0-42F1-928A-38C337C5C73B}">
      <dgm:prSet/>
      <dgm:spPr/>
      <dgm:t>
        <a:bodyPr/>
        <a:lstStyle/>
        <a:p>
          <a:endParaRPr lang="ru-RU"/>
        </a:p>
      </dgm:t>
    </dgm:pt>
    <dgm:pt modelId="{04192C0A-3D70-457F-AECE-413816F18B99}" type="sibTrans" cxnId="{CEDF4112-96D0-42F1-928A-38C337C5C73B}">
      <dgm:prSet/>
      <dgm:spPr/>
      <dgm:t>
        <a:bodyPr/>
        <a:lstStyle/>
        <a:p>
          <a:endParaRPr lang="ru-RU"/>
        </a:p>
      </dgm:t>
    </dgm:pt>
    <dgm:pt modelId="{808DF615-CBFD-4BDA-B866-EF4DB1DB39A5}" type="pres">
      <dgm:prSet presAssocID="{89DEF918-8206-4A0A-BAF6-C013580158FE}" presName="Name0" presStyleCnt="0">
        <dgm:presLayoutVars>
          <dgm:dir/>
          <dgm:resizeHandles val="exact"/>
        </dgm:presLayoutVars>
      </dgm:prSet>
      <dgm:spPr/>
    </dgm:pt>
    <dgm:pt modelId="{7610F54B-0E50-49FB-A8AA-3A5A4109C88E}" type="pres">
      <dgm:prSet presAssocID="{AE6971EF-73B2-4334-9958-77C914EEDA92}" presName="node" presStyleLbl="node1" presStyleIdx="0" presStyleCnt="6">
        <dgm:presLayoutVars>
          <dgm:bulletEnabled val="1"/>
        </dgm:presLayoutVars>
      </dgm:prSet>
      <dgm:spPr/>
    </dgm:pt>
    <dgm:pt modelId="{49E3B0E7-F620-4000-9B27-6C5DC5EAAA9A}" type="pres">
      <dgm:prSet presAssocID="{43CA5505-D1D4-4036-A505-F867DCC047FA}" presName="sibTrans" presStyleLbl="sibTrans1D1" presStyleIdx="0" presStyleCnt="5"/>
      <dgm:spPr/>
    </dgm:pt>
    <dgm:pt modelId="{7B74835C-AA6B-4755-B31D-DA7BAF525E61}" type="pres">
      <dgm:prSet presAssocID="{43CA5505-D1D4-4036-A505-F867DCC047FA}" presName="connectorText" presStyleLbl="sibTrans1D1" presStyleIdx="0" presStyleCnt="5"/>
      <dgm:spPr/>
    </dgm:pt>
    <dgm:pt modelId="{D05E531D-2D62-461D-95BC-71FA99052955}" type="pres">
      <dgm:prSet presAssocID="{48AAED3E-C80C-48F5-8ED0-F4E2AB9BDDE0}" presName="node" presStyleLbl="node1" presStyleIdx="1" presStyleCnt="6">
        <dgm:presLayoutVars>
          <dgm:bulletEnabled val="1"/>
        </dgm:presLayoutVars>
      </dgm:prSet>
      <dgm:spPr/>
    </dgm:pt>
    <dgm:pt modelId="{4EC4769A-C18B-417B-9C9F-9E9D98B80379}" type="pres">
      <dgm:prSet presAssocID="{7D36426E-B202-4933-BEBB-994212E86BDD}" presName="sibTrans" presStyleLbl="sibTrans1D1" presStyleIdx="1" presStyleCnt="5"/>
      <dgm:spPr/>
    </dgm:pt>
    <dgm:pt modelId="{2F611FC9-D1FE-471D-BF22-04326EA2EC22}" type="pres">
      <dgm:prSet presAssocID="{7D36426E-B202-4933-BEBB-994212E86BDD}" presName="connectorText" presStyleLbl="sibTrans1D1" presStyleIdx="1" presStyleCnt="5"/>
      <dgm:spPr/>
    </dgm:pt>
    <dgm:pt modelId="{A88150FF-4688-45C2-AEBB-D15C03524499}" type="pres">
      <dgm:prSet presAssocID="{32343E7C-8D95-4C0F-B695-23B5E00FE624}" presName="node" presStyleLbl="node1" presStyleIdx="2" presStyleCnt="6">
        <dgm:presLayoutVars>
          <dgm:bulletEnabled val="1"/>
        </dgm:presLayoutVars>
      </dgm:prSet>
      <dgm:spPr/>
    </dgm:pt>
    <dgm:pt modelId="{230B1C42-36BF-446A-BF97-B6C0EDE1C1D1}" type="pres">
      <dgm:prSet presAssocID="{788152E3-3584-4DD7-8A03-8A10EB8DCF36}" presName="sibTrans" presStyleLbl="sibTrans1D1" presStyleIdx="2" presStyleCnt="5"/>
      <dgm:spPr/>
    </dgm:pt>
    <dgm:pt modelId="{1F3BBD50-01A5-441F-AEAC-A9EB09981040}" type="pres">
      <dgm:prSet presAssocID="{788152E3-3584-4DD7-8A03-8A10EB8DCF36}" presName="connectorText" presStyleLbl="sibTrans1D1" presStyleIdx="2" presStyleCnt="5"/>
      <dgm:spPr/>
    </dgm:pt>
    <dgm:pt modelId="{6EDFCEF9-34B9-4D18-BC14-E94C1446D783}" type="pres">
      <dgm:prSet presAssocID="{C09C6759-64D2-40CE-9B7A-A91C9AEA13FF}" presName="node" presStyleLbl="node1" presStyleIdx="3" presStyleCnt="6">
        <dgm:presLayoutVars>
          <dgm:bulletEnabled val="1"/>
        </dgm:presLayoutVars>
      </dgm:prSet>
      <dgm:spPr/>
    </dgm:pt>
    <dgm:pt modelId="{4AB727C0-E9E3-4583-83AD-7FD254D0D7E1}" type="pres">
      <dgm:prSet presAssocID="{07497F5E-4B53-41AA-A1F2-0198DE92EEEA}" presName="sibTrans" presStyleLbl="sibTrans1D1" presStyleIdx="3" presStyleCnt="5"/>
      <dgm:spPr/>
    </dgm:pt>
    <dgm:pt modelId="{2A4394B7-15EE-467A-BBE0-3CF94C422FDC}" type="pres">
      <dgm:prSet presAssocID="{07497F5E-4B53-41AA-A1F2-0198DE92EEEA}" presName="connectorText" presStyleLbl="sibTrans1D1" presStyleIdx="3" presStyleCnt="5"/>
      <dgm:spPr/>
    </dgm:pt>
    <dgm:pt modelId="{7DE37E80-3599-4074-B431-84D852537BBE}" type="pres">
      <dgm:prSet presAssocID="{5475EE55-F51C-42FD-BDB2-61DCD7BFABFC}" presName="node" presStyleLbl="node1" presStyleIdx="4" presStyleCnt="6">
        <dgm:presLayoutVars>
          <dgm:bulletEnabled val="1"/>
        </dgm:presLayoutVars>
      </dgm:prSet>
      <dgm:spPr/>
    </dgm:pt>
    <dgm:pt modelId="{CA7CC49E-F11F-4975-8D7F-54DFEA3535DA}" type="pres">
      <dgm:prSet presAssocID="{D33DBA8E-55DB-4027-AF10-F595119EEEE8}" presName="sibTrans" presStyleLbl="sibTrans1D1" presStyleIdx="4" presStyleCnt="5"/>
      <dgm:spPr/>
    </dgm:pt>
    <dgm:pt modelId="{C235A7EA-E1F7-43B4-9B46-06667811DB21}" type="pres">
      <dgm:prSet presAssocID="{D33DBA8E-55DB-4027-AF10-F595119EEEE8}" presName="connectorText" presStyleLbl="sibTrans1D1" presStyleIdx="4" presStyleCnt="5"/>
      <dgm:spPr/>
    </dgm:pt>
    <dgm:pt modelId="{52376C21-AD73-4B96-B6F4-0A957E6CD420}" type="pres">
      <dgm:prSet presAssocID="{2394AF60-1098-4798-83F6-6ACEC4B2F811}" presName="node" presStyleLbl="node1" presStyleIdx="5" presStyleCnt="6">
        <dgm:presLayoutVars>
          <dgm:bulletEnabled val="1"/>
        </dgm:presLayoutVars>
      </dgm:prSet>
      <dgm:spPr/>
    </dgm:pt>
  </dgm:ptLst>
  <dgm:cxnLst>
    <dgm:cxn modelId="{CEDF4112-96D0-42F1-928A-38C337C5C73B}" srcId="{89DEF918-8206-4A0A-BAF6-C013580158FE}" destId="{2394AF60-1098-4798-83F6-6ACEC4B2F811}" srcOrd="5" destOrd="0" parTransId="{2FBF67ED-1B46-4201-ABD3-8B48110479D0}" sibTransId="{04192C0A-3D70-457F-AECE-413816F18B99}"/>
    <dgm:cxn modelId="{F73C6619-1698-404F-B224-D0A04B050F8E}" srcId="{89DEF918-8206-4A0A-BAF6-C013580158FE}" destId="{5475EE55-F51C-42FD-BDB2-61DCD7BFABFC}" srcOrd="4" destOrd="0" parTransId="{BE4700DB-0462-495A-A294-D7EF900ED916}" sibTransId="{D33DBA8E-55DB-4027-AF10-F595119EEEE8}"/>
    <dgm:cxn modelId="{5812B922-D0FC-4874-A53B-E7DE546C26F8}" type="presOf" srcId="{89DEF918-8206-4A0A-BAF6-C013580158FE}" destId="{808DF615-CBFD-4BDA-B866-EF4DB1DB39A5}" srcOrd="0" destOrd="0" presId="urn:microsoft.com/office/officeart/2005/8/layout/bProcess3"/>
    <dgm:cxn modelId="{38B4E723-BB17-4E1A-91CD-698B07E9A610}" type="presOf" srcId="{48AAED3E-C80C-48F5-8ED0-F4E2AB9BDDE0}" destId="{D05E531D-2D62-461D-95BC-71FA99052955}" srcOrd="0" destOrd="0" presId="urn:microsoft.com/office/officeart/2005/8/layout/bProcess3"/>
    <dgm:cxn modelId="{B0E4EC2C-B355-4424-9540-9B8A5C211CDF}" type="presOf" srcId="{43CA5505-D1D4-4036-A505-F867DCC047FA}" destId="{49E3B0E7-F620-4000-9B27-6C5DC5EAAA9A}" srcOrd="0" destOrd="0" presId="urn:microsoft.com/office/officeart/2005/8/layout/bProcess3"/>
    <dgm:cxn modelId="{8EC2252F-DB61-4047-B885-E873991EFBD9}" type="presOf" srcId="{7D36426E-B202-4933-BEBB-994212E86BDD}" destId="{4EC4769A-C18B-417B-9C9F-9E9D98B80379}" srcOrd="0" destOrd="0" presId="urn:microsoft.com/office/officeart/2005/8/layout/bProcess3"/>
    <dgm:cxn modelId="{109E7A3B-5FE2-48AC-A71A-BD8645E36BDF}" type="presOf" srcId="{07497F5E-4B53-41AA-A1F2-0198DE92EEEA}" destId="{4AB727C0-E9E3-4583-83AD-7FD254D0D7E1}" srcOrd="0" destOrd="0" presId="urn:microsoft.com/office/officeart/2005/8/layout/bProcess3"/>
    <dgm:cxn modelId="{F6E33C3D-0BEF-4C31-969E-9B9FB66A41D3}" type="presOf" srcId="{788152E3-3584-4DD7-8A03-8A10EB8DCF36}" destId="{1F3BBD50-01A5-441F-AEAC-A9EB09981040}" srcOrd="1" destOrd="0" presId="urn:microsoft.com/office/officeart/2005/8/layout/bProcess3"/>
    <dgm:cxn modelId="{F2FFC13E-1C1C-49C7-8E58-FC71545000D6}" type="presOf" srcId="{C09C6759-64D2-40CE-9B7A-A91C9AEA13FF}" destId="{6EDFCEF9-34B9-4D18-BC14-E94C1446D783}" srcOrd="0" destOrd="0" presId="urn:microsoft.com/office/officeart/2005/8/layout/bProcess3"/>
    <dgm:cxn modelId="{42F4795B-DD15-4436-B983-CA1746FC1DAF}" type="presOf" srcId="{2394AF60-1098-4798-83F6-6ACEC4B2F811}" destId="{52376C21-AD73-4B96-B6F4-0A957E6CD420}" srcOrd="0" destOrd="0" presId="urn:microsoft.com/office/officeart/2005/8/layout/bProcess3"/>
    <dgm:cxn modelId="{E78B4049-EAC0-4A91-9535-9B949753C97C}" type="presOf" srcId="{43CA5505-D1D4-4036-A505-F867DCC047FA}" destId="{7B74835C-AA6B-4755-B31D-DA7BAF525E61}" srcOrd="1" destOrd="0" presId="urn:microsoft.com/office/officeart/2005/8/layout/bProcess3"/>
    <dgm:cxn modelId="{A8A25E53-6EAA-4D5B-842A-2811D658FF61}" type="presOf" srcId="{D33DBA8E-55DB-4027-AF10-F595119EEEE8}" destId="{CA7CC49E-F11F-4975-8D7F-54DFEA3535DA}" srcOrd="0" destOrd="0" presId="urn:microsoft.com/office/officeart/2005/8/layout/bProcess3"/>
    <dgm:cxn modelId="{9B54E173-10AA-4672-8133-C8055F93DE9A}" type="presOf" srcId="{32343E7C-8D95-4C0F-B695-23B5E00FE624}" destId="{A88150FF-4688-45C2-AEBB-D15C03524499}" srcOrd="0" destOrd="0" presId="urn:microsoft.com/office/officeart/2005/8/layout/bProcess3"/>
    <dgm:cxn modelId="{EF5BE898-B5A5-461A-8C82-9E49BF30AA0A}" type="presOf" srcId="{788152E3-3584-4DD7-8A03-8A10EB8DCF36}" destId="{230B1C42-36BF-446A-BF97-B6C0EDE1C1D1}" srcOrd="0" destOrd="0" presId="urn:microsoft.com/office/officeart/2005/8/layout/bProcess3"/>
    <dgm:cxn modelId="{4F33659A-820E-4D62-83F0-E47DD1DAE649}" type="presOf" srcId="{7D36426E-B202-4933-BEBB-994212E86BDD}" destId="{2F611FC9-D1FE-471D-BF22-04326EA2EC22}" srcOrd="1" destOrd="0" presId="urn:microsoft.com/office/officeart/2005/8/layout/bProcess3"/>
    <dgm:cxn modelId="{099422A3-DEA3-4CD1-87CE-B1E367CFEBBD}" srcId="{89DEF918-8206-4A0A-BAF6-C013580158FE}" destId="{AE6971EF-73B2-4334-9958-77C914EEDA92}" srcOrd="0" destOrd="0" parTransId="{C211D408-DC1F-4AD3-9571-EDF496FE119A}" sibTransId="{43CA5505-D1D4-4036-A505-F867DCC047FA}"/>
    <dgm:cxn modelId="{C15272A5-25D1-4671-ADD9-AE3F56616675}" srcId="{89DEF918-8206-4A0A-BAF6-C013580158FE}" destId="{48AAED3E-C80C-48F5-8ED0-F4E2AB9BDDE0}" srcOrd="1" destOrd="0" parTransId="{07CD4443-337B-4C1C-9DDE-89E19446C3B7}" sibTransId="{7D36426E-B202-4933-BEBB-994212E86BDD}"/>
    <dgm:cxn modelId="{A3BFB7AA-2D01-4A25-8ADA-8AEFB8E57878}" type="presOf" srcId="{07497F5E-4B53-41AA-A1F2-0198DE92EEEA}" destId="{2A4394B7-15EE-467A-BBE0-3CF94C422FDC}" srcOrd="1" destOrd="0" presId="urn:microsoft.com/office/officeart/2005/8/layout/bProcess3"/>
    <dgm:cxn modelId="{5C7148B4-F894-4BF9-81C3-5A28B019B8BA}" type="presOf" srcId="{D33DBA8E-55DB-4027-AF10-F595119EEEE8}" destId="{C235A7EA-E1F7-43B4-9B46-06667811DB21}" srcOrd="1" destOrd="0" presId="urn:microsoft.com/office/officeart/2005/8/layout/bProcess3"/>
    <dgm:cxn modelId="{EC7754CB-8E2F-4DE1-9E1A-8CDF67513361}" srcId="{89DEF918-8206-4A0A-BAF6-C013580158FE}" destId="{32343E7C-8D95-4C0F-B695-23B5E00FE624}" srcOrd="2" destOrd="0" parTransId="{22D21419-D60D-44CE-94A8-D6B3C3C8AE3C}" sibTransId="{788152E3-3584-4DD7-8A03-8A10EB8DCF36}"/>
    <dgm:cxn modelId="{7EA1BBD7-162E-4325-85B5-8E4FC7A62356}" type="presOf" srcId="{AE6971EF-73B2-4334-9958-77C914EEDA92}" destId="{7610F54B-0E50-49FB-A8AA-3A5A4109C88E}" srcOrd="0" destOrd="0" presId="urn:microsoft.com/office/officeart/2005/8/layout/bProcess3"/>
    <dgm:cxn modelId="{BCC8ADE1-A905-4B5D-A71D-ABBA3C7D9ED5}" type="presOf" srcId="{5475EE55-F51C-42FD-BDB2-61DCD7BFABFC}" destId="{7DE37E80-3599-4074-B431-84D852537BBE}" srcOrd="0" destOrd="0" presId="urn:microsoft.com/office/officeart/2005/8/layout/bProcess3"/>
    <dgm:cxn modelId="{F26200FB-DBAC-435B-A38D-D73109F80BD7}" srcId="{89DEF918-8206-4A0A-BAF6-C013580158FE}" destId="{C09C6759-64D2-40CE-9B7A-A91C9AEA13FF}" srcOrd="3" destOrd="0" parTransId="{2C4B3353-16D9-4474-B84D-549FC048BBB8}" sibTransId="{07497F5E-4B53-41AA-A1F2-0198DE92EEEA}"/>
    <dgm:cxn modelId="{21509008-FFCB-4DD1-8446-9031112D6CF3}" type="presParOf" srcId="{808DF615-CBFD-4BDA-B866-EF4DB1DB39A5}" destId="{7610F54B-0E50-49FB-A8AA-3A5A4109C88E}" srcOrd="0" destOrd="0" presId="urn:microsoft.com/office/officeart/2005/8/layout/bProcess3"/>
    <dgm:cxn modelId="{286693C0-3C31-46F2-9899-D75536431BBB}" type="presParOf" srcId="{808DF615-CBFD-4BDA-B866-EF4DB1DB39A5}" destId="{49E3B0E7-F620-4000-9B27-6C5DC5EAAA9A}" srcOrd="1" destOrd="0" presId="urn:microsoft.com/office/officeart/2005/8/layout/bProcess3"/>
    <dgm:cxn modelId="{F8A5BB68-9050-49E5-87D9-07E58065DD1A}" type="presParOf" srcId="{49E3B0E7-F620-4000-9B27-6C5DC5EAAA9A}" destId="{7B74835C-AA6B-4755-B31D-DA7BAF525E61}" srcOrd="0" destOrd="0" presId="urn:microsoft.com/office/officeart/2005/8/layout/bProcess3"/>
    <dgm:cxn modelId="{961D2877-FC47-48F7-8DCF-54FB63F27C76}" type="presParOf" srcId="{808DF615-CBFD-4BDA-B866-EF4DB1DB39A5}" destId="{D05E531D-2D62-461D-95BC-71FA99052955}" srcOrd="2" destOrd="0" presId="urn:microsoft.com/office/officeart/2005/8/layout/bProcess3"/>
    <dgm:cxn modelId="{6D420519-5BBF-4B24-9E94-6CD007A22026}" type="presParOf" srcId="{808DF615-CBFD-4BDA-B866-EF4DB1DB39A5}" destId="{4EC4769A-C18B-417B-9C9F-9E9D98B80379}" srcOrd="3" destOrd="0" presId="urn:microsoft.com/office/officeart/2005/8/layout/bProcess3"/>
    <dgm:cxn modelId="{231BFA7F-4EFA-4617-BB59-89984DF4DCB9}" type="presParOf" srcId="{4EC4769A-C18B-417B-9C9F-9E9D98B80379}" destId="{2F611FC9-D1FE-471D-BF22-04326EA2EC22}" srcOrd="0" destOrd="0" presId="urn:microsoft.com/office/officeart/2005/8/layout/bProcess3"/>
    <dgm:cxn modelId="{0B54A4B1-83DE-4C57-B440-28333CCB1599}" type="presParOf" srcId="{808DF615-CBFD-4BDA-B866-EF4DB1DB39A5}" destId="{A88150FF-4688-45C2-AEBB-D15C03524499}" srcOrd="4" destOrd="0" presId="urn:microsoft.com/office/officeart/2005/8/layout/bProcess3"/>
    <dgm:cxn modelId="{55F9EA0B-A296-439B-9D00-9D1DFDC3E98B}" type="presParOf" srcId="{808DF615-CBFD-4BDA-B866-EF4DB1DB39A5}" destId="{230B1C42-36BF-446A-BF97-B6C0EDE1C1D1}" srcOrd="5" destOrd="0" presId="urn:microsoft.com/office/officeart/2005/8/layout/bProcess3"/>
    <dgm:cxn modelId="{D673EE54-01C8-4E5E-B264-6227C455C545}" type="presParOf" srcId="{230B1C42-36BF-446A-BF97-B6C0EDE1C1D1}" destId="{1F3BBD50-01A5-441F-AEAC-A9EB09981040}" srcOrd="0" destOrd="0" presId="urn:microsoft.com/office/officeart/2005/8/layout/bProcess3"/>
    <dgm:cxn modelId="{F2A7FCD7-5F91-403C-814F-AEA2D36F9A56}" type="presParOf" srcId="{808DF615-CBFD-4BDA-B866-EF4DB1DB39A5}" destId="{6EDFCEF9-34B9-4D18-BC14-E94C1446D783}" srcOrd="6" destOrd="0" presId="urn:microsoft.com/office/officeart/2005/8/layout/bProcess3"/>
    <dgm:cxn modelId="{6E07E33E-0116-4EE9-BF4B-0B52B61594F7}" type="presParOf" srcId="{808DF615-CBFD-4BDA-B866-EF4DB1DB39A5}" destId="{4AB727C0-E9E3-4583-83AD-7FD254D0D7E1}" srcOrd="7" destOrd="0" presId="urn:microsoft.com/office/officeart/2005/8/layout/bProcess3"/>
    <dgm:cxn modelId="{4268E86F-800B-438C-BA37-68EF690F9718}" type="presParOf" srcId="{4AB727C0-E9E3-4583-83AD-7FD254D0D7E1}" destId="{2A4394B7-15EE-467A-BBE0-3CF94C422FDC}" srcOrd="0" destOrd="0" presId="urn:microsoft.com/office/officeart/2005/8/layout/bProcess3"/>
    <dgm:cxn modelId="{AA918A54-830C-429A-8272-038D0AB71101}" type="presParOf" srcId="{808DF615-CBFD-4BDA-B866-EF4DB1DB39A5}" destId="{7DE37E80-3599-4074-B431-84D852537BBE}" srcOrd="8" destOrd="0" presId="urn:microsoft.com/office/officeart/2005/8/layout/bProcess3"/>
    <dgm:cxn modelId="{1EE07181-5BF6-4CD7-8C3B-F6A54A9E2C9F}" type="presParOf" srcId="{808DF615-CBFD-4BDA-B866-EF4DB1DB39A5}" destId="{CA7CC49E-F11F-4975-8D7F-54DFEA3535DA}" srcOrd="9" destOrd="0" presId="urn:microsoft.com/office/officeart/2005/8/layout/bProcess3"/>
    <dgm:cxn modelId="{B4075C21-236A-4295-9A6B-FDF3F187039C}" type="presParOf" srcId="{CA7CC49E-F11F-4975-8D7F-54DFEA3535DA}" destId="{C235A7EA-E1F7-43B4-9B46-06667811DB21}" srcOrd="0" destOrd="0" presId="urn:microsoft.com/office/officeart/2005/8/layout/bProcess3"/>
    <dgm:cxn modelId="{C63A7FD3-E15D-4954-98CD-A7C7E5E6561F}" type="presParOf" srcId="{808DF615-CBFD-4BDA-B866-EF4DB1DB39A5}" destId="{52376C21-AD73-4B96-B6F4-0A957E6CD420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D8D6F-DFFF-465C-851D-B666951E2AFC}">
      <dsp:nvSpPr>
        <dsp:cNvPr id="0" name=""/>
        <dsp:cNvSpPr/>
      </dsp:nvSpPr>
      <dsp:spPr>
        <a:xfrm>
          <a:off x="8531" y="514084"/>
          <a:ext cx="2549845" cy="15299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708"/>
            </a:spcAft>
            <a:buNone/>
          </a:pPr>
          <a:r>
            <a:rPr lang="ru-RU" sz="2400" kern="1200" dirty="0"/>
            <a:t>Данные (</a:t>
          </a:r>
          <a:r>
            <a:rPr lang="en-US" sz="2400" kern="1200" dirty="0"/>
            <a:t>m)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708"/>
            </a:spcAft>
            <a:buNone/>
          </a:pPr>
          <a:r>
            <a:rPr lang="ru-RU" sz="2400" kern="1200" dirty="0"/>
            <a:t>Фото, видео, текст и др.</a:t>
          </a:r>
        </a:p>
      </dsp:txBody>
      <dsp:txXfrm>
        <a:off x="53340" y="558893"/>
        <a:ext cx="2460227" cy="1440289"/>
      </dsp:txXfrm>
    </dsp:sp>
    <dsp:sp modelId="{B5924A86-8289-4A48-AF38-B27FF3CCBD8A}">
      <dsp:nvSpPr>
        <dsp:cNvPr id="0" name=""/>
        <dsp:cNvSpPr/>
      </dsp:nvSpPr>
      <dsp:spPr>
        <a:xfrm>
          <a:off x="2813361" y="962857"/>
          <a:ext cx="540567" cy="63236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000" kern="1200"/>
        </a:p>
      </dsp:txBody>
      <dsp:txXfrm>
        <a:off x="2813361" y="1089329"/>
        <a:ext cx="378397" cy="379417"/>
      </dsp:txXfrm>
    </dsp:sp>
    <dsp:sp modelId="{057C2B9B-E0D4-4CF3-BD4E-BF979707CA31}">
      <dsp:nvSpPr>
        <dsp:cNvPr id="0" name=""/>
        <dsp:cNvSpPr/>
      </dsp:nvSpPr>
      <dsp:spPr>
        <a:xfrm>
          <a:off x="3578315" y="514084"/>
          <a:ext cx="2549845" cy="15299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Хэш-функция</a:t>
          </a:r>
          <a:endParaRPr lang="ru-RU" sz="31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H(m)</a:t>
          </a:r>
          <a:endParaRPr lang="ru-RU" sz="3100" kern="1200" dirty="0"/>
        </a:p>
      </dsp:txBody>
      <dsp:txXfrm>
        <a:off x="3623124" y="558893"/>
        <a:ext cx="2460227" cy="1440289"/>
      </dsp:txXfrm>
    </dsp:sp>
    <dsp:sp modelId="{B669E7BF-15D4-41A2-81E8-A1F56149D067}">
      <dsp:nvSpPr>
        <dsp:cNvPr id="0" name=""/>
        <dsp:cNvSpPr/>
      </dsp:nvSpPr>
      <dsp:spPr>
        <a:xfrm>
          <a:off x="6383145" y="962857"/>
          <a:ext cx="540567" cy="63236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000" kern="1200"/>
        </a:p>
      </dsp:txBody>
      <dsp:txXfrm>
        <a:off x="6383145" y="1089329"/>
        <a:ext cx="378397" cy="379417"/>
      </dsp:txXfrm>
    </dsp:sp>
    <dsp:sp modelId="{BA042386-A265-44D9-9277-A0E480129967}">
      <dsp:nvSpPr>
        <dsp:cNvPr id="0" name=""/>
        <dsp:cNvSpPr/>
      </dsp:nvSpPr>
      <dsp:spPr>
        <a:xfrm>
          <a:off x="7148099" y="514084"/>
          <a:ext cx="2549845" cy="15299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Вычисленный хэш</a:t>
          </a:r>
        </a:p>
        <a:p>
          <a:pPr marL="0" lvl="0" indent="0" algn="ctr" defTabSz="12446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</a:t>
          </a:r>
          <a:r>
            <a:rPr lang="en-US" sz="2600" kern="1200" dirty="0"/>
            <a:t> </a:t>
          </a:r>
          <a:r>
            <a:rPr lang="ru-RU" sz="2600" kern="1200" dirty="0"/>
            <a:t>байт</a:t>
          </a:r>
        </a:p>
      </dsp:txBody>
      <dsp:txXfrm>
        <a:off x="7192908" y="558893"/>
        <a:ext cx="2460227" cy="1440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F3EAA-DE9A-4859-BF26-F2F3FC1FC760}">
      <dsp:nvSpPr>
        <dsp:cNvPr id="0" name=""/>
        <dsp:cNvSpPr/>
      </dsp:nvSpPr>
      <dsp:spPr>
        <a:xfrm>
          <a:off x="0" y="456475"/>
          <a:ext cx="8576839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D7DF5-7CF6-4920-82B4-E52891F0AF49}">
      <dsp:nvSpPr>
        <dsp:cNvPr id="0" name=""/>
        <dsp:cNvSpPr/>
      </dsp:nvSpPr>
      <dsp:spPr>
        <a:xfrm>
          <a:off x="428841" y="72715"/>
          <a:ext cx="6003787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29" tIns="0" rIns="226929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aHash</a:t>
          </a:r>
          <a:endParaRPr lang="ru-RU" sz="4800" kern="1200" dirty="0"/>
        </a:p>
      </dsp:txBody>
      <dsp:txXfrm>
        <a:off x="466308" y="110182"/>
        <a:ext cx="5928853" cy="692586"/>
      </dsp:txXfrm>
    </dsp:sp>
    <dsp:sp modelId="{284E625E-0E20-4A93-B92E-F395F61E7B40}">
      <dsp:nvSpPr>
        <dsp:cNvPr id="0" name=""/>
        <dsp:cNvSpPr/>
      </dsp:nvSpPr>
      <dsp:spPr>
        <a:xfrm>
          <a:off x="0" y="1635835"/>
          <a:ext cx="8576839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084D0-D379-4CD7-8D66-8288763DAEE2}">
      <dsp:nvSpPr>
        <dsp:cNvPr id="0" name=""/>
        <dsp:cNvSpPr/>
      </dsp:nvSpPr>
      <dsp:spPr>
        <a:xfrm>
          <a:off x="428841" y="1252075"/>
          <a:ext cx="6003787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29" tIns="0" rIns="226929" bIns="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pHash</a:t>
          </a:r>
          <a:endParaRPr lang="ru-RU" sz="5400" kern="1200" dirty="0"/>
        </a:p>
      </dsp:txBody>
      <dsp:txXfrm>
        <a:off x="466308" y="1289542"/>
        <a:ext cx="5928853" cy="692586"/>
      </dsp:txXfrm>
    </dsp:sp>
    <dsp:sp modelId="{2C931AC2-B464-46F8-9C28-7CBFE7E17AA0}">
      <dsp:nvSpPr>
        <dsp:cNvPr id="0" name=""/>
        <dsp:cNvSpPr/>
      </dsp:nvSpPr>
      <dsp:spPr>
        <a:xfrm>
          <a:off x="0" y="2815195"/>
          <a:ext cx="8576839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01341-524B-419E-84C1-D143DE926218}">
      <dsp:nvSpPr>
        <dsp:cNvPr id="0" name=""/>
        <dsp:cNvSpPr/>
      </dsp:nvSpPr>
      <dsp:spPr>
        <a:xfrm>
          <a:off x="428841" y="2431435"/>
          <a:ext cx="6003787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29" tIns="0" rIns="226929" bIns="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dHash</a:t>
          </a:r>
          <a:endParaRPr lang="ru-RU" sz="5400" kern="1200" dirty="0"/>
        </a:p>
      </dsp:txBody>
      <dsp:txXfrm>
        <a:off x="466308" y="2468902"/>
        <a:ext cx="5928853" cy="692586"/>
      </dsp:txXfrm>
    </dsp:sp>
    <dsp:sp modelId="{F60E3F66-380F-4F39-87C0-174B37AEEBEE}">
      <dsp:nvSpPr>
        <dsp:cNvPr id="0" name=""/>
        <dsp:cNvSpPr/>
      </dsp:nvSpPr>
      <dsp:spPr>
        <a:xfrm>
          <a:off x="0" y="3994555"/>
          <a:ext cx="8576839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4BC67-9EC4-4E04-ADC1-16157E0F5E0F}">
      <dsp:nvSpPr>
        <dsp:cNvPr id="0" name=""/>
        <dsp:cNvSpPr/>
      </dsp:nvSpPr>
      <dsp:spPr>
        <a:xfrm>
          <a:off x="428841" y="3610795"/>
          <a:ext cx="6003787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29" tIns="0" rIns="226929" bIns="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idHash</a:t>
          </a:r>
          <a:endParaRPr lang="ru-RU" sz="5400" kern="1200" dirty="0"/>
        </a:p>
      </dsp:txBody>
      <dsp:txXfrm>
        <a:off x="466308" y="3648262"/>
        <a:ext cx="5928853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0FCA7-C0E7-45E4-82A2-161E383F6947}">
      <dsp:nvSpPr>
        <dsp:cNvPr id="0" name=""/>
        <dsp:cNvSpPr/>
      </dsp:nvSpPr>
      <dsp:spPr>
        <a:xfrm>
          <a:off x="2434974" y="619555"/>
          <a:ext cx="4790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041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61753" y="662727"/>
        <a:ext cx="25482" cy="5096"/>
      </dsp:txXfrm>
    </dsp:sp>
    <dsp:sp modelId="{C3FE2A40-36C0-4DB5-9CBA-63A7BEEEC715}">
      <dsp:nvSpPr>
        <dsp:cNvPr id="0" name=""/>
        <dsp:cNvSpPr/>
      </dsp:nvSpPr>
      <dsp:spPr>
        <a:xfrm>
          <a:off x="220939" y="525"/>
          <a:ext cx="2215834" cy="132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Фото</a:t>
          </a:r>
        </a:p>
      </dsp:txBody>
      <dsp:txXfrm>
        <a:off x="220939" y="525"/>
        <a:ext cx="2215834" cy="1329500"/>
      </dsp:txXfrm>
    </dsp:sp>
    <dsp:sp modelId="{5DAC4461-A02D-4928-81AD-87A86C5DAA9B}">
      <dsp:nvSpPr>
        <dsp:cNvPr id="0" name=""/>
        <dsp:cNvSpPr/>
      </dsp:nvSpPr>
      <dsp:spPr>
        <a:xfrm>
          <a:off x="1328856" y="1328226"/>
          <a:ext cx="2725476" cy="479041"/>
        </a:xfrm>
        <a:custGeom>
          <a:avLst/>
          <a:gdLst/>
          <a:ahLst/>
          <a:cxnLst/>
          <a:rect l="0" t="0" r="0" b="0"/>
          <a:pathLst>
            <a:path>
              <a:moveTo>
                <a:pt x="2725476" y="0"/>
              </a:moveTo>
              <a:lnTo>
                <a:pt x="2725476" y="256620"/>
              </a:lnTo>
              <a:lnTo>
                <a:pt x="0" y="256620"/>
              </a:lnTo>
              <a:lnTo>
                <a:pt x="0" y="479041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22277" y="1565198"/>
        <a:ext cx="138635" cy="5096"/>
      </dsp:txXfrm>
    </dsp:sp>
    <dsp:sp modelId="{5F614C4F-BA3A-4DCE-BD80-B7EF4BCCF482}">
      <dsp:nvSpPr>
        <dsp:cNvPr id="0" name=""/>
        <dsp:cNvSpPr/>
      </dsp:nvSpPr>
      <dsp:spPr>
        <a:xfrm>
          <a:off x="2946415" y="525"/>
          <a:ext cx="2215834" cy="132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Делаем черно-белым</a:t>
          </a:r>
          <a:endParaRPr lang="ru-RU" sz="2500" kern="1200" dirty="0"/>
        </a:p>
      </dsp:txBody>
      <dsp:txXfrm>
        <a:off x="2946415" y="525"/>
        <a:ext cx="2215834" cy="1329500"/>
      </dsp:txXfrm>
    </dsp:sp>
    <dsp:sp modelId="{8198D6EA-26CF-424D-83D4-AE61E9DD1C5B}">
      <dsp:nvSpPr>
        <dsp:cNvPr id="0" name=""/>
        <dsp:cNvSpPr/>
      </dsp:nvSpPr>
      <dsp:spPr>
        <a:xfrm>
          <a:off x="2434974" y="2458698"/>
          <a:ext cx="4790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041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61753" y="2501870"/>
        <a:ext cx="25482" cy="5096"/>
      </dsp:txXfrm>
    </dsp:sp>
    <dsp:sp modelId="{2CBC2158-C494-4AFD-9295-6EFE56F1CCF6}">
      <dsp:nvSpPr>
        <dsp:cNvPr id="0" name=""/>
        <dsp:cNvSpPr/>
      </dsp:nvSpPr>
      <dsp:spPr>
        <a:xfrm>
          <a:off x="220939" y="1839668"/>
          <a:ext cx="2215834" cy="132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Уменьшаем фото</a:t>
          </a:r>
        </a:p>
      </dsp:txBody>
      <dsp:txXfrm>
        <a:off x="220939" y="1839668"/>
        <a:ext cx="2215834" cy="1329500"/>
      </dsp:txXfrm>
    </dsp:sp>
    <dsp:sp modelId="{87E74227-0162-4CED-894A-8333349990AE}">
      <dsp:nvSpPr>
        <dsp:cNvPr id="0" name=""/>
        <dsp:cNvSpPr/>
      </dsp:nvSpPr>
      <dsp:spPr>
        <a:xfrm>
          <a:off x="1328856" y="3167368"/>
          <a:ext cx="2725476" cy="479041"/>
        </a:xfrm>
        <a:custGeom>
          <a:avLst/>
          <a:gdLst/>
          <a:ahLst/>
          <a:cxnLst/>
          <a:rect l="0" t="0" r="0" b="0"/>
          <a:pathLst>
            <a:path>
              <a:moveTo>
                <a:pt x="2725476" y="0"/>
              </a:moveTo>
              <a:lnTo>
                <a:pt x="2725476" y="256620"/>
              </a:lnTo>
              <a:lnTo>
                <a:pt x="0" y="256620"/>
              </a:lnTo>
              <a:lnTo>
                <a:pt x="0" y="479041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22277" y="3404341"/>
        <a:ext cx="138635" cy="5096"/>
      </dsp:txXfrm>
    </dsp:sp>
    <dsp:sp modelId="{0D4B06E2-6C52-4BA0-9B60-921CDE813935}">
      <dsp:nvSpPr>
        <dsp:cNvPr id="0" name=""/>
        <dsp:cNvSpPr/>
      </dsp:nvSpPr>
      <dsp:spPr>
        <a:xfrm>
          <a:off x="2946415" y="1839668"/>
          <a:ext cx="2215834" cy="132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Вычисляем среднее</a:t>
          </a:r>
        </a:p>
      </dsp:txBody>
      <dsp:txXfrm>
        <a:off x="2946415" y="1839668"/>
        <a:ext cx="2215834" cy="1329500"/>
      </dsp:txXfrm>
    </dsp:sp>
    <dsp:sp modelId="{BE4D0654-D4F7-4B4F-BF3F-7BFA659CBA9B}">
      <dsp:nvSpPr>
        <dsp:cNvPr id="0" name=""/>
        <dsp:cNvSpPr/>
      </dsp:nvSpPr>
      <dsp:spPr>
        <a:xfrm>
          <a:off x="2434974" y="4297841"/>
          <a:ext cx="4790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041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2470264" y="4308208"/>
        <a:ext cx="408460" cy="70706"/>
      </dsp:txXfrm>
    </dsp:sp>
    <dsp:sp modelId="{2B5891C5-19DB-421C-98ED-999ECBA5C95B}">
      <dsp:nvSpPr>
        <dsp:cNvPr id="0" name=""/>
        <dsp:cNvSpPr/>
      </dsp:nvSpPr>
      <dsp:spPr>
        <a:xfrm>
          <a:off x="220939" y="3678810"/>
          <a:ext cx="2215834" cy="132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Бинаризация</a:t>
          </a:r>
        </a:p>
      </dsp:txBody>
      <dsp:txXfrm>
        <a:off x="220939" y="3678810"/>
        <a:ext cx="2215834" cy="1329500"/>
      </dsp:txXfrm>
    </dsp:sp>
    <dsp:sp modelId="{93CA23D2-34C7-435A-8232-8D2E627BE38D}">
      <dsp:nvSpPr>
        <dsp:cNvPr id="0" name=""/>
        <dsp:cNvSpPr/>
      </dsp:nvSpPr>
      <dsp:spPr>
        <a:xfrm>
          <a:off x="2946415" y="3678810"/>
          <a:ext cx="2215834" cy="13295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Строим хэш</a:t>
          </a:r>
        </a:p>
      </dsp:txBody>
      <dsp:txXfrm>
        <a:off x="2946415" y="3678810"/>
        <a:ext cx="2215834" cy="1329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ABD33-A711-4C85-9853-1A7EA02C004E}">
      <dsp:nvSpPr>
        <dsp:cNvPr id="0" name=""/>
        <dsp:cNvSpPr/>
      </dsp:nvSpPr>
      <dsp:spPr>
        <a:xfrm>
          <a:off x="2727902" y="644774"/>
          <a:ext cx="495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928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62703" y="687858"/>
        <a:ext cx="26326" cy="5270"/>
      </dsp:txXfrm>
    </dsp:sp>
    <dsp:sp modelId="{89FB19BD-4D53-4E48-8580-4B891A55D7EE}">
      <dsp:nvSpPr>
        <dsp:cNvPr id="0" name=""/>
        <dsp:cNvSpPr/>
      </dsp:nvSpPr>
      <dsp:spPr>
        <a:xfrm>
          <a:off x="440450" y="3718"/>
          <a:ext cx="2289252" cy="13735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Фото</a:t>
          </a:r>
        </a:p>
      </dsp:txBody>
      <dsp:txXfrm>
        <a:off x="440450" y="3718"/>
        <a:ext cx="2289252" cy="1373551"/>
      </dsp:txXfrm>
    </dsp:sp>
    <dsp:sp modelId="{B4E33417-21CB-495E-8CBA-6F55758335F6}">
      <dsp:nvSpPr>
        <dsp:cNvPr id="0" name=""/>
        <dsp:cNvSpPr/>
      </dsp:nvSpPr>
      <dsp:spPr>
        <a:xfrm>
          <a:off x="1585076" y="1375469"/>
          <a:ext cx="2815780" cy="495928"/>
        </a:xfrm>
        <a:custGeom>
          <a:avLst/>
          <a:gdLst/>
          <a:ahLst/>
          <a:cxnLst/>
          <a:rect l="0" t="0" r="0" b="0"/>
          <a:pathLst>
            <a:path>
              <a:moveTo>
                <a:pt x="2815780" y="0"/>
              </a:moveTo>
              <a:lnTo>
                <a:pt x="2815780" y="265064"/>
              </a:lnTo>
              <a:lnTo>
                <a:pt x="0" y="265064"/>
              </a:lnTo>
              <a:lnTo>
                <a:pt x="0" y="495928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21351" y="1620798"/>
        <a:ext cx="143229" cy="5270"/>
      </dsp:txXfrm>
    </dsp:sp>
    <dsp:sp modelId="{EBE16EEF-61A9-4B1B-A018-77561E4B1D79}">
      <dsp:nvSpPr>
        <dsp:cNvPr id="0" name=""/>
        <dsp:cNvSpPr/>
      </dsp:nvSpPr>
      <dsp:spPr>
        <a:xfrm>
          <a:off x="3256230" y="3718"/>
          <a:ext cx="2289252" cy="13735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Убираем цвет</a:t>
          </a:r>
          <a:endParaRPr lang="ru-RU" sz="2400" kern="1200" dirty="0"/>
        </a:p>
      </dsp:txBody>
      <dsp:txXfrm>
        <a:off x="3256230" y="3718"/>
        <a:ext cx="2289252" cy="1373551"/>
      </dsp:txXfrm>
    </dsp:sp>
    <dsp:sp modelId="{1D4CE307-0D55-4C22-9234-FA38D6598D82}">
      <dsp:nvSpPr>
        <dsp:cNvPr id="0" name=""/>
        <dsp:cNvSpPr/>
      </dsp:nvSpPr>
      <dsp:spPr>
        <a:xfrm>
          <a:off x="2727902" y="2544853"/>
          <a:ext cx="495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928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62703" y="2587938"/>
        <a:ext cx="26326" cy="5270"/>
      </dsp:txXfrm>
    </dsp:sp>
    <dsp:sp modelId="{D3E03BDE-30B7-43EA-B068-2C18D167B516}">
      <dsp:nvSpPr>
        <dsp:cNvPr id="0" name=""/>
        <dsp:cNvSpPr/>
      </dsp:nvSpPr>
      <dsp:spPr>
        <a:xfrm>
          <a:off x="440450" y="1903797"/>
          <a:ext cx="2289252" cy="13735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Уменьшаем фото</a:t>
          </a:r>
        </a:p>
      </dsp:txBody>
      <dsp:txXfrm>
        <a:off x="440450" y="1903797"/>
        <a:ext cx="2289252" cy="1373551"/>
      </dsp:txXfrm>
    </dsp:sp>
    <dsp:sp modelId="{1A9FF726-17FD-4888-8288-F913B08183B8}">
      <dsp:nvSpPr>
        <dsp:cNvPr id="0" name=""/>
        <dsp:cNvSpPr/>
      </dsp:nvSpPr>
      <dsp:spPr>
        <a:xfrm>
          <a:off x="1585076" y="3275549"/>
          <a:ext cx="2815780" cy="495928"/>
        </a:xfrm>
        <a:custGeom>
          <a:avLst/>
          <a:gdLst/>
          <a:ahLst/>
          <a:cxnLst/>
          <a:rect l="0" t="0" r="0" b="0"/>
          <a:pathLst>
            <a:path>
              <a:moveTo>
                <a:pt x="2815780" y="0"/>
              </a:moveTo>
              <a:lnTo>
                <a:pt x="2815780" y="265064"/>
              </a:lnTo>
              <a:lnTo>
                <a:pt x="0" y="265064"/>
              </a:lnTo>
              <a:lnTo>
                <a:pt x="0" y="495928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21351" y="3520877"/>
        <a:ext cx="143229" cy="5270"/>
      </dsp:txXfrm>
    </dsp:sp>
    <dsp:sp modelId="{E960D9F8-D50B-4103-93FB-24F5DD96FFFF}">
      <dsp:nvSpPr>
        <dsp:cNvPr id="0" name=""/>
        <dsp:cNvSpPr/>
      </dsp:nvSpPr>
      <dsp:spPr>
        <a:xfrm>
          <a:off x="3256230" y="1903797"/>
          <a:ext cx="2289252" cy="13735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kern="1200" dirty="0"/>
            <a:t>Запускаем дискретное косинусное преобразование</a:t>
          </a:r>
          <a:endParaRPr lang="ru-RU" sz="2000" b="0" kern="1200" dirty="0"/>
        </a:p>
      </dsp:txBody>
      <dsp:txXfrm>
        <a:off x="3256230" y="1903797"/>
        <a:ext cx="2289252" cy="1373551"/>
      </dsp:txXfrm>
    </dsp:sp>
    <dsp:sp modelId="{50B5BCEA-FC73-45C6-B261-E3161A1E556D}">
      <dsp:nvSpPr>
        <dsp:cNvPr id="0" name=""/>
        <dsp:cNvSpPr/>
      </dsp:nvSpPr>
      <dsp:spPr>
        <a:xfrm>
          <a:off x="2727902" y="4444932"/>
          <a:ext cx="495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928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962703" y="4488017"/>
        <a:ext cx="26326" cy="5270"/>
      </dsp:txXfrm>
    </dsp:sp>
    <dsp:sp modelId="{018DFA2F-A1F1-42E8-9C02-EFEB9C5B6B20}">
      <dsp:nvSpPr>
        <dsp:cNvPr id="0" name=""/>
        <dsp:cNvSpPr/>
      </dsp:nvSpPr>
      <dsp:spPr>
        <a:xfrm>
          <a:off x="440450" y="3803877"/>
          <a:ext cx="2289252" cy="13735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Бинаризация</a:t>
          </a:r>
        </a:p>
      </dsp:txBody>
      <dsp:txXfrm>
        <a:off x="440450" y="3803877"/>
        <a:ext cx="2289252" cy="1373551"/>
      </dsp:txXfrm>
    </dsp:sp>
    <dsp:sp modelId="{5253E637-7A6A-4F7D-9929-6B231AEF3FA0}">
      <dsp:nvSpPr>
        <dsp:cNvPr id="0" name=""/>
        <dsp:cNvSpPr/>
      </dsp:nvSpPr>
      <dsp:spPr>
        <a:xfrm>
          <a:off x="3256230" y="3803877"/>
          <a:ext cx="2289252" cy="13735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Строим хэш</a:t>
          </a:r>
        </a:p>
      </dsp:txBody>
      <dsp:txXfrm>
        <a:off x="3256230" y="3803877"/>
        <a:ext cx="2289252" cy="13735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F3F7E-A32A-40CD-A186-2519283CDF60}">
      <dsp:nvSpPr>
        <dsp:cNvPr id="0" name=""/>
        <dsp:cNvSpPr/>
      </dsp:nvSpPr>
      <dsp:spPr>
        <a:xfrm>
          <a:off x="2316853" y="640799"/>
          <a:ext cx="4946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68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51063" y="683892"/>
        <a:ext cx="26264" cy="5252"/>
      </dsp:txXfrm>
    </dsp:sp>
    <dsp:sp modelId="{AE8A49AF-C6DA-44E6-B3A4-F452D933309E}">
      <dsp:nvSpPr>
        <dsp:cNvPr id="0" name=""/>
        <dsp:cNvSpPr/>
      </dsp:nvSpPr>
      <dsp:spPr>
        <a:xfrm>
          <a:off x="34812" y="1366"/>
          <a:ext cx="2283841" cy="13703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Фото</a:t>
          </a:r>
        </a:p>
      </dsp:txBody>
      <dsp:txXfrm>
        <a:off x="34812" y="1366"/>
        <a:ext cx="2283841" cy="1370304"/>
      </dsp:txXfrm>
    </dsp:sp>
    <dsp:sp modelId="{2F75E7EC-7795-4783-8B2F-30D25CCB6A1E}">
      <dsp:nvSpPr>
        <dsp:cNvPr id="0" name=""/>
        <dsp:cNvSpPr/>
      </dsp:nvSpPr>
      <dsp:spPr>
        <a:xfrm>
          <a:off x="1176732" y="1369871"/>
          <a:ext cx="2809125" cy="494683"/>
        </a:xfrm>
        <a:custGeom>
          <a:avLst/>
          <a:gdLst/>
          <a:ahLst/>
          <a:cxnLst/>
          <a:rect l="0" t="0" r="0" b="0"/>
          <a:pathLst>
            <a:path>
              <a:moveTo>
                <a:pt x="2809125" y="0"/>
              </a:moveTo>
              <a:lnTo>
                <a:pt x="2809125" y="264441"/>
              </a:lnTo>
              <a:lnTo>
                <a:pt x="0" y="264441"/>
              </a:lnTo>
              <a:lnTo>
                <a:pt x="0" y="494683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09850" y="1614586"/>
        <a:ext cx="142890" cy="5252"/>
      </dsp:txXfrm>
    </dsp:sp>
    <dsp:sp modelId="{521B880E-BABB-478E-828D-5FB6A5481056}">
      <dsp:nvSpPr>
        <dsp:cNvPr id="0" name=""/>
        <dsp:cNvSpPr/>
      </dsp:nvSpPr>
      <dsp:spPr>
        <a:xfrm>
          <a:off x="2843937" y="1366"/>
          <a:ext cx="2283841" cy="13703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Делаем черно-белым</a:t>
          </a:r>
          <a:endParaRPr lang="ru-RU" sz="2600" kern="1200" dirty="0"/>
        </a:p>
      </dsp:txBody>
      <dsp:txXfrm>
        <a:off x="2843937" y="1366"/>
        <a:ext cx="2283841" cy="1370304"/>
      </dsp:txXfrm>
    </dsp:sp>
    <dsp:sp modelId="{86434219-03E6-446F-8215-6DFF2FF77974}">
      <dsp:nvSpPr>
        <dsp:cNvPr id="0" name=""/>
        <dsp:cNvSpPr/>
      </dsp:nvSpPr>
      <dsp:spPr>
        <a:xfrm>
          <a:off x="2316853" y="2536387"/>
          <a:ext cx="4946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68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51063" y="2579481"/>
        <a:ext cx="26264" cy="5252"/>
      </dsp:txXfrm>
    </dsp:sp>
    <dsp:sp modelId="{660339D7-B8DE-4111-A8A4-C0588385DC07}">
      <dsp:nvSpPr>
        <dsp:cNvPr id="0" name=""/>
        <dsp:cNvSpPr/>
      </dsp:nvSpPr>
      <dsp:spPr>
        <a:xfrm>
          <a:off x="34812" y="1896955"/>
          <a:ext cx="2283841" cy="13703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Уменьшаем фото</a:t>
          </a:r>
        </a:p>
      </dsp:txBody>
      <dsp:txXfrm>
        <a:off x="34812" y="1896955"/>
        <a:ext cx="2283841" cy="1370304"/>
      </dsp:txXfrm>
    </dsp:sp>
    <dsp:sp modelId="{C0AE08DA-7391-418F-87B2-5F4E49B4E547}">
      <dsp:nvSpPr>
        <dsp:cNvPr id="0" name=""/>
        <dsp:cNvSpPr/>
      </dsp:nvSpPr>
      <dsp:spPr>
        <a:xfrm>
          <a:off x="1176732" y="3265459"/>
          <a:ext cx="2809125" cy="494683"/>
        </a:xfrm>
        <a:custGeom>
          <a:avLst/>
          <a:gdLst/>
          <a:ahLst/>
          <a:cxnLst/>
          <a:rect l="0" t="0" r="0" b="0"/>
          <a:pathLst>
            <a:path>
              <a:moveTo>
                <a:pt x="2809125" y="0"/>
              </a:moveTo>
              <a:lnTo>
                <a:pt x="2809125" y="264441"/>
              </a:lnTo>
              <a:lnTo>
                <a:pt x="0" y="264441"/>
              </a:lnTo>
              <a:lnTo>
                <a:pt x="0" y="494683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09850" y="3510175"/>
        <a:ext cx="142890" cy="5252"/>
      </dsp:txXfrm>
    </dsp:sp>
    <dsp:sp modelId="{3788DF4E-4D9F-4F2C-848D-EE8D496F725C}">
      <dsp:nvSpPr>
        <dsp:cNvPr id="0" name=""/>
        <dsp:cNvSpPr/>
      </dsp:nvSpPr>
      <dsp:spPr>
        <a:xfrm>
          <a:off x="2843937" y="1896955"/>
          <a:ext cx="2283841" cy="13703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Вычисляем разницу</a:t>
          </a:r>
        </a:p>
      </dsp:txBody>
      <dsp:txXfrm>
        <a:off x="2843937" y="1896955"/>
        <a:ext cx="2283841" cy="1370304"/>
      </dsp:txXfrm>
    </dsp:sp>
    <dsp:sp modelId="{8AF602CF-69AD-4BF8-B2AF-6822B8360F67}">
      <dsp:nvSpPr>
        <dsp:cNvPr id="0" name=""/>
        <dsp:cNvSpPr/>
      </dsp:nvSpPr>
      <dsp:spPr>
        <a:xfrm>
          <a:off x="2316853" y="4431975"/>
          <a:ext cx="4946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68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51063" y="4475069"/>
        <a:ext cx="26264" cy="5252"/>
      </dsp:txXfrm>
    </dsp:sp>
    <dsp:sp modelId="{CA34ABD6-3CBB-44FB-A693-FCDF8963C1C1}">
      <dsp:nvSpPr>
        <dsp:cNvPr id="0" name=""/>
        <dsp:cNvSpPr/>
      </dsp:nvSpPr>
      <dsp:spPr>
        <a:xfrm>
          <a:off x="34812" y="3792543"/>
          <a:ext cx="2283841" cy="13703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Бинаризация</a:t>
          </a:r>
        </a:p>
      </dsp:txBody>
      <dsp:txXfrm>
        <a:off x="34812" y="3792543"/>
        <a:ext cx="2283841" cy="1370304"/>
      </dsp:txXfrm>
    </dsp:sp>
    <dsp:sp modelId="{4040A810-CE6C-4684-BC45-BE50CEFE9CBC}">
      <dsp:nvSpPr>
        <dsp:cNvPr id="0" name=""/>
        <dsp:cNvSpPr/>
      </dsp:nvSpPr>
      <dsp:spPr>
        <a:xfrm>
          <a:off x="2843937" y="3792543"/>
          <a:ext cx="2283841" cy="13703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Строим хэш</a:t>
          </a:r>
        </a:p>
      </dsp:txBody>
      <dsp:txXfrm>
        <a:off x="2843937" y="3792543"/>
        <a:ext cx="2283841" cy="13703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3B0E7-F620-4000-9B27-6C5DC5EAAA9A}">
      <dsp:nvSpPr>
        <dsp:cNvPr id="0" name=""/>
        <dsp:cNvSpPr/>
      </dsp:nvSpPr>
      <dsp:spPr>
        <a:xfrm>
          <a:off x="2508691" y="630993"/>
          <a:ext cx="4869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902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739204" y="674125"/>
        <a:ext cx="25875" cy="5175"/>
      </dsp:txXfrm>
    </dsp:sp>
    <dsp:sp modelId="{7610F54B-0E50-49FB-A8AA-3A5A4109C88E}">
      <dsp:nvSpPr>
        <dsp:cNvPr id="0" name=""/>
        <dsp:cNvSpPr/>
      </dsp:nvSpPr>
      <dsp:spPr>
        <a:xfrm>
          <a:off x="260481" y="1710"/>
          <a:ext cx="2250009" cy="1350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Фото</a:t>
          </a:r>
        </a:p>
      </dsp:txBody>
      <dsp:txXfrm>
        <a:off x="260481" y="1710"/>
        <a:ext cx="2250009" cy="1350005"/>
      </dsp:txXfrm>
    </dsp:sp>
    <dsp:sp modelId="{4EC4769A-C18B-417B-9C9F-9E9D98B80379}">
      <dsp:nvSpPr>
        <dsp:cNvPr id="0" name=""/>
        <dsp:cNvSpPr/>
      </dsp:nvSpPr>
      <dsp:spPr>
        <a:xfrm>
          <a:off x="1385486" y="1349915"/>
          <a:ext cx="2767511" cy="486902"/>
        </a:xfrm>
        <a:custGeom>
          <a:avLst/>
          <a:gdLst/>
          <a:ahLst/>
          <a:cxnLst/>
          <a:rect l="0" t="0" r="0" b="0"/>
          <a:pathLst>
            <a:path>
              <a:moveTo>
                <a:pt x="2767511" y="0"/>
              </a:moveTo>
              <a:lnTo>
                <a:pt x="2767511" y="260551"/>
              </a:lnTo>
              <a:lnTo>
                <a:pt x="0" y="260551"/>
              </a:lnTo>
              <a:lnTo>
                <a:pt x="0" y="486902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98855" y="1590779"/>
        <a:ext cx="140774" cy="5175"/>
      </dsp:txXfrm>
    </dsp:sp>
    <dsp:sp modelId="{D05E531D-2D62-461D-95BC-71FA99052955}">
      <dsp:nvSpPr>
        <dsp:cNvPr id="0" name=""/>
        <dsp:cNvSpPr/>
      </dsp:nvSpPr>
      <dsp:spPr>
        <a:xfrm>
          <a:off x="3027993" y="1710"/>
          <a:ext cx="2250009" cy="1350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Делаем черно-белым</a:t>
          </a:r>
          <a:endParaRPr lang="ru-RU" sz="2100" kern="1200" dirty="0"/>
        </a:p>
      </dsp:txBody>
      <dsp:txXfrm>
        <a:off x="3027993" y="1710"/>
        <a:ext cx="2250009" cy="1350005"/>
      </dsp:txXfrm>
    </dsp:sp>
    <dsp:sp modelId="{230B1C42-36BF-446A-BF97-B6C0EDE1C1D1}">
      <dsp:nvSpPr>
        <dsp:cNvPr id="0" name=""/>
        <dsp:cNvSpPr/>
      </dsp:nvSpPr>
      <dsp:spPr>
        <a:xfrm>
          <a:off x="2508691" y="2498501"/>
          <a:ext cx="4869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902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739204" y="2541633"/>
        <a:ext cx="25875" cy="5175"/>
      </dsp:txXfrm>
    </dsp:sp>
    <dsp:sp modelId="{A88150FF-4688-45C2-AEBB-D15C03524499}">
      <dsp:nvSpPr>
        <dsp:cNvPr id="0" name=""/>
        <dsp:cNvSpPr/>
      </dsp:nvSpPr>
      <dsp:spPr>
        <a:xfrm>
          <a:off x="260481" y="1869218"/>
          <a:ext cx="2250009" cy="1350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Уменьшаем фото</a:t>
          </a:r>
        </a:p>
      </dsp:txBody>
      <dsp:txXfrm>
        <a:off x="260481" y="1869218"/>
        <a:ext cx="2250009" cy="1350005"/>
      </dsp:txXfrm>
    </dsp:sp>
    <dsp:sp modelId="{4AB727C0-E9E3-4583-83AD-7FD254D0D7E1}">
      <dsp:nvSpPr>
        <dsp:cNvPr id="0" name=""/>
        <dsp:cNvSpPr/>
      </dsp:nvSpPr>
      <dsp:spPr>
        <a:xfrm>
          <a:off x="1385486" y="3217423"/>
          <a:ext cx="2767511" cy="486902"/>
        </a:xfrm>
        <a:custGeom>
          <a:avLst/>
          <a:gdLst/>
          <a:ahLst/>
          <a:cxnLst/>
          <a:rect l="0" t="0" r="0" b="0"/>
          <a:pathLst>
            <a:path>
              <a:moveTo>
                <a:pt x="2767511" y="0"/>
              </a:moveTo>
              <a:lnTo>
                <a:pt x="2767511" y="260551"/>
              </a:lnTo>
              <a:lnTo>
                <a:pt x="0" y="260551"/>
              </a:lnTo>
              <a:lnTo>
                <a:pt x="0" y="486902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98855" y="3458287"/>
        <a:ext cx="140774" cy="5175"/>
      </dsp:txXfrm>
    </dsp:sp>
    <dsp:sp modelId="{6EDFCEF9-34B9-4D18-BC14-E94C1446D783}">
      <dsp:nvSpPr>
        <dsp:cNvPr id="0" name=""/>
        <dsp:cNvSpPr/>
      </dsp:nvSpPr>
      <dsp:spPr>
        <a:xfrm>
          <a:off x="3027993" y="1869218"/>
          <a:ext cx="2250009" cy="1350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Вычисляем разницу</a:t>
          </a:r>
        </a:p>
      </dsp:txBody>
      <dsp:txXfrm>
        <a:off x="3027993" y="1869218"/>
        <a:ext cx="2250009" cy="1350005"/>
      </dsp:txXfrm>
    </dsp:sp>
    <dsp:sp modelId="{CA7CC49E-F11F-4975-8D7F-54DFEA3535DA}">
      <dsp:nvSpPr>
        <dsp:cNvPr id="0" name=""/>
        <dsp:cNvSpPr/>
      </dsp:nvSpPr>
      <dsp:spPr>
        <a:xfrm>
          <a:off x="2508691" y="4366008"/>
          <a:ext cx="4869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902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739204" y="4409141"/>
        <a:ext cx="25875" cy="5175"/>
      </dsp:txXfrm>
    </dsp:sp>
    <dsp:sp modelId="{7DE37E80-3599-4074-B431-84D852537BBE}">
      <dsp:nvSpPr>
        <dsp:cNvPr id="0" name=""/>
        <dsp:cNvSpPr/>
      </dsp:nvSpPr>
      <dsp:spPr>
        <a:xfrm>
          <a:off x="260481" y="3736726"/>
          <a:ext cx="2250009" cy="1350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Находим медиану модуля разницы</a:t>
          </a:r>
        </a:p>
      </dsp:txBody>
      <dsp:txXfrm>
        <a:off x="260481" y="3736726"/>
        <a:ext cx="2250009" cy="1350005"/>
      </dsp:txXfrm>
    </dsp:sp>
    <dsp:sp modelId="{52376C21-AD73-4B96-B6F4-0A957E6CD420}">
      <dsp:nvSpPr>
        <dsp:cNvPr id="0" name=""/>
        <dsp:cNvSpPr/>
      </dsp:nvSpPr>
      <dsp:spPr>
        <a:xfrm>
          <a:off x="3027993" y="3736726"/>
          <a:ext cx="2250009" cy="13500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Строим хэш</a:t>
          </a:r>
        </a:p>
      </dsp:txBody>
      <dsp:txXfrm>
        <a:off x="3027993" y="3736726"/>
        <a:ext cx="2250009" cy="1350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6.15358E-7</cdr:x>
      <cdr:y>0.1306</cdr:y>
    </cdr:from>
    <cdr:to>
      <cdr:x>0.98062</cdr:x>
      <cdr:y>0.23531</cdr:y>
    </cdr:to>
    <cdr:sp macro="" textlink="">
      <cdr:nvSpPr>
        <cdr:cNvPr id="2" name="Прямоугольник: скругленные углы 1">
          <a:extLst xmlns:a="http://schemas.openxmlformats.org/drawingml/2006/main">
            <a:ext uri="{FF2B5EF4-FFF2-40B4-BE49-F238E27FC236}">
              <a16:creationId xmlns:a16="http://schemas.microsoft.com/office/drawing/2014/main" id="{EBEE633C-3D71-48F4-9CEB-05E62EB26CFC}"/>
            </a:ext>
          </a:extLst>
        </cdr:cNvPr>
        <cdr:cNvSpPr/>
      </cdr:nvSpPr>
      <cdr:spPr>
        <a:xfrm xmlns:a="http://schemas.openxmlformats.org/drawingml/2006/main">
          <a:off x="3" y="347111"/>
          <a:ext cx="4780720" cy="278294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2">
            <a:alpha val="3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0.1101</cdr:y>
    </cdr:from>
    <cdr:to>
      <cdr:x>0.99935</cdr:x>
      <cdr:y>0.30827</cdr:y>
    </cdr:to>
    <cdr:sp macro="" textlink="">
      <cdr:nvSpPr>
        <cdr:cNvPr id="2" name="Прямоугольник: скругленные углы 1">
          <a:extLst xmlns:a="http://schemas.openxmlformats.org/drawingml/2006/main">
            <a:ext uri="{FF2B5EF4-FFF2-40B4-BE49-F238E27FC236}">
              <a16:creationId xmlns:a16="http://schemas.microsoft.com/office/drawing/2014/main" id="{9F229017-9569-4BF0-95FF-51AD38442E81}"/>
            </a:ext>
          </a:extLst>
        </cdr:cNvPr>
        <cdr:cNvSpPr/>
      </cdr:nvSpPr>
      <cdr:spPr>
        <a:xfrm xmlns:a="http://schemas.openxmlformats.org/drawingml/2006/main">
          <a:off x="0" y="292669"/>
          <a:ext cx="4875213" cy="526774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4">
            <a:alpha val="3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0.10665</cdr:y>
    </cdr:from>
    <cdr:to>
      <cdr:x>0.99926</cdr:x>
      <cdr:y>0.39809</cdr:y>
    </cdr:to>
    <cdr:sp macro="" textlink="">
      <cdr:nvSpPr>
        <cdr:cNvPr id="3" name="Прямоугольник: скругленные углы 2">
          <a:extLst xmlns:a="http://schemas.openxmlformats.org/drawingml/2006/main">
            <a:ext uri="{FF2B5EF4-FFF2-40B4-BE49-F238E27FC236}">
              <a16:creationId xmlns:a16="http://schemas.microsoft.com/office/drawing/2014/main" id="{A356EABA-7769-43CA-80CC-5785A5DC4B13}"/>
            </a:ext>
          </a:extLst>
        </cdr:cNvPr>
        <cdr:cNvSpPr/>
      </cdr:nvSpPr>
      <cdr:spPr>
        <a:xfrm xmlns:a="http://schemas.openxmlformats.org/drawingml/2006/main">
          <a:off x="0" y="283499"/>
          <a:ext cx="4874785" cy="77468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3">
            <a:alpha val="3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0.10554</cdr:y>
    </cdr:from>
    <cdr:to>
      <cdr:x>0.99958</cdr:x>
      <cdr:y>0.42946</cdr:y>
    </cdr:to>
    <cdr:sp macro="" textlink="">
      <cdr:nvSpPr>
        <cdr:cNvPr id="2" name="Прямоугольник: скругленные углы 1">
          <a:extLst xmlns:a="http://schemas.openxmlformats.org/drawingml/2006/main">
            <a:ext uri="{FF2B5EF4-FFF2-40B4-BE49-F238E27FC236}">
              <a16:creationId xmlns:a16="http://schemas.microsoft.com/office/drawing/2014/main" id="{28E3A554-4F59-499C-8AFC-8FEF6421CBD0}"/>
            </a:ext>
          </a:extLst>
        </cdr:cNvPr>
        <cdr:cNvSpPr/>
      </cdr:nvSpPr>
      <cdr:spPr>
        <a:xfrm xmlns:a="http://schemas.openxmlformats.org/drawingml/2006/main">
          <a:off x="0" y="284991"/>
          <a:ext cx="5232400" cy="874644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3">
            <a:alpha val="3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0.21085</cdr:y>
    </cdr:to>
    <cdr:sp macro="" textlink="">
      <cdr:nvSpPr>
        <cdr:cNvPr id="3" name="Прямоугольник: скругленные углы 2">
          <a:extLst xmlns:a="http://schemas.openxmlformats.org/drawingml/2006/main">
            <a:ext uri="{FF2B5EF4-FFF2-40B4-BE49-F238E27FC236}">
              <a16:creationId xmlns:a16="http://schemas.microsoft.com/office/drawing/2014/main" id="{962EAF52-6EF1-4224-906B-5DACFBA8E309}"/>
            </a:ext>
          </a:extLst>
        </cdr:cNvPr>
        <cdr:cNvSpPr/>
      </cdr:nvSpPr>
      <cdr:spPr>
        <a:xfrm xmlns:a="http://schemas.openxmlformats.org/drawingml/2006/main">
          <a:off x="0" y="0"/>
          <a:ext cx="4954587" cy="535089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2">
            <a:alpha val="3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</cdr:x>
      <cdr:y>0.14686</cdr:y>
    </cdr:from>
    <cdr:to>
      <cdr:x>0.99299</cdr:x>
      <cdr:y>0.39751</cdr:y>
    </cdr:to>
    <cdr:sp macro="" textlink="">
      <cdr:nvSpPr>
        <cdr:cNvPr id="2" name="Прямоугольник: скругленные углы 1">
          <a:extLst xmlns:a="http://schemas.openxmlformats.org/drawingml/2006/main">
            <a:ext uri="{FF2B5EF4-FFF2-40B4-BE49-F238E27FC236}">
              <a16:creationId xmlns:a16="http://schemas.microsoft.com/office/drawing/2014/main" id="{9571E680-B7B1-445D-94B2-23437565687C}"/>
            </a:ext>
          </a:extLst>
        </cdr:cNvPr>
        <cdr:cNvSpPr/>
      </cdr:nvSpPr>
      <cdr:spPr>
        <a:xfrm xmlns:a="http://schemas.openxmlformats.org/drawingml/2006/main">
          <a:off x="0" y="372715"/>
          <a:ext cx="4919870" cy="63610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3">
            <a:alpha val="3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</cdr:x>
      <cdr:y>0.09653</cdr:y>
    </cdr:from>
    <cdr:to>
      <cdr:x>1</cdr:x>
      <cdr:y>0.37242</cdr:y>
    </cdr:to>
    <cdr:sp macro="" textlink="">
      <cdr:nvSpPr>
        <cdr:cNvPr id="2" name="Прямоугольник: скругленные углы 1">
          <a:extLst xmlns:a="http://schemas.openxmlformats.org/drawingml/2006/main">
            <a:ext uri="{FF2B5EF4-FFF2-40B4-BE49-F238E27FC236}">
              <a16:creationId xmlns:a16="http://schemas.microsoft.com/office/drawing/2014/main" id="{EB988ADC-37CE-451E-A2C6-EEAEC50A0F64}"/>
            </a:ext>
          </a:extLst>
        </cdr:cNvPr>
        <cdr:cNvSpPr/>
      </cdr:nvSpPr>
      <cdr:spPr>
        <a:xfrm xmlns:a="http://schemas.openxmlformats.org/drawingml/2006/main">
          <a:off x="0" y="254000"/>
          <a:ext cx="5086667" cy="725999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2">
            <a:alpha val="3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ru-RU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8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152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89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424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842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734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46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83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41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8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28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14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1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7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6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D920-97C5-4B27-B16D-831BB51B08C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7574-736A-4AD5-B070-F8E5441E9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669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1A0B1-E300-43DA-88D6-687EF12DE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02360"/>
            <a:ext cx="8791575" cy="2800674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Сравнение алгоритмов перцептивного хэширования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E44987-632D-4F98-B1EC-D4DDCAE27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3074" y="4881423"/>
            <a:ext cx="3294925" cy="958387"/>
          </a:xfrm>
        </p:spPr>
        <p:txBody>
          <a:bodyPr/>
          <a:lstStyle/>
          <a:p>
            <a:pPr algn="r"/>
            <a:r>
              <a:rPr lang="ru-RU" dirty="0"/>
              <a:t>Копытина Арина</a:t>
            </a:r>
          </a:p>
          <a:p>
            <a:pPr algn="r"/>
            <a:r>
              <a:rPr lang="ru-RU" dirty="0" err="1"/>
              <a:t>Вгу</a:t>
            </a:r>
            <a:r>
              <a:rPr lang="ru-RU" dirty="0"/>
              <a:t> </a:t>
            </a:r>
            <a:r>
              <a:rPr lang="ru-RU" dirty="0" err="1"/>
              <a:t>фкн</a:t>
            </a:r>
            <a:r>
              <a:rPr lang="ru-RU" dirty="0"/>
              <a:t> 2 курс 13 группа</a:t>
            </a:r>
          </a:p>
        </p:txBody>
      </p:sp>
    </p:spTree>
    <p:extLst>
      <p:ext uri="{BB962C8B-B14F-4D97-AF65-F5344CB8AC3E}">
        <p14:creationId xmlns:p14="http://schemas.microsoft.com/office/powerpoint/2010/main" val="183980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C53A8-D772-4AC3-9EC7-2839E573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95411"/>
            <a:ext cx="9906000" cy="104762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Наши подопытные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D07926-272A-467E-8DCD-01468BF3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378" y="1652932"/>
            <a:ext cx="3417335" cy="592618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Белые часики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F5510-63CF-4E7E-BA41-6673309BA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09781" y="1689288"/>
            <a:ext cx="3417335" cy="556262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Чёрные часики</a:t>
            </a:r>
          </a:p>
        </p:txBody>
      </p:sp>
      <p:pic>
        <p:nvPicPr>
          <p:cNvPr id="7" name="Объект 5">
            <a:extLst>
              <a:ext uri="{FF2B5EF4-FFF2-40B4-BE49-F238E27FC236}">
                <a16:creationId xmlns:a16="http://schemas.microsoft.com/office/drawing/2014/main" id="{00718C90-8ECC-4115-89B4-5C544171B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8" y="2397787"/>
            <a:ext cx="3417335" cy="3417335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F340F58-F612-44E6-AD21-0E91F9641F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81" y="2397787"/>
            <a:ext cx="3417335" cy="3417335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0F44371-FCAB-45DB-B987-AD437C54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79" y="2397786"/>
            <a:ext cx="3417336" cy="3417336"/>
          </a:xfrm>
          <a:prstGeom prst="rect">
            <a:avLst/>
          </a:prstGeom>
        </p:spPr>
      </p:pic>
      <p:sp>
        <p:nvSpPr>
          <p:cNvPr id="13" name="Текст 4">
            <a:extLst>
              <a:ext uri="{FF2B5EF4-FFF2-40B4-BE49-F238E27FC236}">
                <a16:creationId xmlns:a16="http://schemas.microsoft.com/office/drawing/2014/main" id="{493BB4F7-B549-4B79-86C8-DF841FC42B3E}"/>
              </a:ext>
            </a:extLst>
          </p:cNvPr>
          <p:cNvSpPr txBox="1">
            <a:spLocks/>
          </p:cNvSpPr>
          <p:nvPr/>
        </p:nvSpPr>
        <p:spPr>
          <a:xfrm>
            <a:off x="4327579" y="1601154"/>
            <a:ext cx="3417335" cy="55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/>
              <a:t>красные часики</a:t>
            </a:r>
          </a:p>
        </p:txBody>
      </p:sp>
    </p:spTree>
    <p:extLst>
      <p:ext uri="{BB962C8B-B14F-4D97-AF65-F5344CB8AC3E}">
        <p14:creationId xmlns:p14="http://schemas.microsoft.com/office/powerpoint/2010/main" val="194548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0A596-7D29-4FF1-9546-93209AE9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3704"/>
            <a:ext cx="9906000" cy="1133474"/>
          </a:xfrm>
        </p:spPr>
        <p:txBody>
          <a:bodyPr/>
          <a:lstStyle/>
          <a:p>
            <a:pPr algn="ctr"/>
            <a:r>
              <a:rPr lang="ru-RU" dirty="0"/>
              <a:t>Сравнение скорости обработки фото хэш-функциями (белые часики)</a:t>
            </a:r>
          </a:p>
        </p:txBody>
      </p:sp>
      <p:graphicFrame>
        <p:nvGraphicFramePr>
          <p:cNvPr id="36" name="Объект 35">
            <a:extLst>
              <a:ext uri="{FF2B5EF4-FFF2-40B4-BE49-F238E27FC236}">
                <a16:creationId xmlns:a16="http://schemas.microsoft.com/office/drawing/2014/main" id="{9A920C17-0125-4486-8F1F-B2DBFC387B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0409728"/>
              </p:ext>
            </p:extLst>
          </p:nvPr>
        </p:nvGraphicFramePr>
        <p:xfrm>
          <a:off x="702198" y="1527178"/>
          <a:ext cx="10787604" cy="5171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90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0A596-7D29-4FF1-9546-93209AE9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3704"/>
            <a:ext cx="9906000" cy="1133474"/>
          </a:xfrm>
        </p:spPr>
        <p:txBody>
          <a:bodyPr/>
          <a:lstStyle/>
          <a:p>
            <a:pPr algn="ctr"/>
            <a:r>
              <a:rPr lang="ru-RU" dirty="0"/>
              <a:t>Сравнение скорости обработки фото хэш-функциями (Красные часики)</a:t>
            </a:r>
          </a:p>
        </p:txBody>
      </p:sp>
      <p:graphicFrame>
        <p:nvGraphicFramePr>
          <p:cNvPr id="36" name="Объект 35">
            <a:extLst>
              <a:ext uri="{FF2B5EF4-FFF2-40B4-BE49-F238E27FC236}">
                <a16:creationId xmlns:a16="http://schemas.microsoft.com/office/drawing/2014/main" id="{9A920C17-0125-4486-8F1F-B2DBFC387B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0926941"/>
              </p:ext>
            </p:extLst>
          </p:nvPr>
        </p:nvGraphicFramePr>
        <p:xfrm>
          <a:off x="625643" y="1527178"/>
          <a:ext cx="10988842" cy="5171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864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0A596-7D29-4FF1-9546-93209AE9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3704"/>
            <a:ext cx="9906000" cy="1133474"/>
          </a:xfrm>
        </p:spPr>
        <p:txBody>
          <a:bodyPr/>
          <a:lstStyle/>
          <a:p>
            <a:pPr algn="ctr"/>
            <a:r>
              <a:rPr lang="ru-RU" dirty="0"/>
              <a:t>Сравнение скорости обработки фото хэш-функциями (чёрные часики)</a:t>
            </a:r>
          </a:p>
        </p:txBody>
      </p:sp>
      <p:graphicFrame>
        <p:nvGraphicFramePr>
          <p:cNvPr id="36" name="Объект 35">
            <a:extLst>
              <a:ext uri="{FF2B5EF4-FFF2-40B4-BE49-F238E27FC236}">
                <a16:creationId xmlns:a16="http://schemas.microsoft.com/office/drawing/2014/main" id="{9A920C17-0125-4486-8F1F-B2DBFC387B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7527398"/>
              </p:ext>
            </p:extLst>
          </p:nvPr>
        </p:nvGraphicFramePr>
        <p:xfrm>
          <a:off x="657727" y="1527178"/>
          <a:ext cx="11053010" cy="5171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829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C85E8-C7B0-4398-B287-59731C69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9857"/>
            <a:ext cx="9905998" cy="1140708"/>
          </a:xfrm>
        </p:spPr>
        <p:txBody>
          <a:bodyPr/>
          <a:lstStyle/>
          <a:p>
            <a:pPr algn="ctr"/>
            <a:r>
              <a:rPr lang="ru-RU" dirty="0"/>
              <a:t>Сравнение общей и средней скорости обработки фото хэш-функциями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BB95E24-31EF-4D85-80A3-0FE9A9B89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264899"/>
              </p:ext>
            </p:extLst>
          </p:nvPr>
        </p:nvGraphicFramePr>
        <p:xfrm>
          <a:off x="818147" y="1901617"/>
          <a:ext cx="10571745" cy="426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349">
                  <a:extLst>
                    <a:ext uri="{9D8B030D-6E8A-4147-A177-3AD203B41FA5}">
                      <a16:colId xmlns:a16="http://schemas.microsoft.com/office/drawing/2014/main" val="2522975640"/>
                    </a:ext>
                  </a:extLst>
                </a:gridCol>
                <a:gridCol w="2114349">
                  <a:extLst>
                    <a:ext uri="{9D8B030D-6E8A-4147-A177-3AD203B41FA5}">
                      <a16:colId xmlns:a16="http://schemas.microsoft.com/office/drawing/2014/main" val="2036496600"/>
                    </a:ext>
                  </a:extLst>
                </a:gridCol>
                <a:gridCol w="2114349">
                  <a:extLst>
                    <a:ext uri="{9D8B030D-6E8A-4147-A177-3AD203B41FA5}">
                      <a16:colId xmlns:a16="http://schemas.microsoft.com/office/drawing/2014/main" val="167852517"/>
                    </a:ext>
                  </a:extLst>
                </a:gridCol>
                <a:gridCol w="2114349">
                  <a:extLst>
                    <a:ext uri="{9D8B030D-6E8A-4147-A177-3AD203B41FA5}">
                      <a16:colId xmlns:a16="http://schemas.microsoft.com/office/drawing/2014/main" val="468190552"/>
                    </a:ext>
                  </a:extLst>
                </a:gridCol>
                <a:gridCol w="2114349">
                  <a:extLst>
                    <a:ext uri="{9D8B030D-6E8A-4147-A177-3AD203B41FA5}">
                      <a16:colId xmlns:a16="http://schemas.microsoft.com/office/drawing/2014/main" val="3088343637"/>
                    </a:ext>
                  </a:extLst>
                </a:gridCol>
              </a:tblGrid>
              <a:tr h="10651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dHash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idHash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pHash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aHash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571884"/>
                  </a:ext>
                </a:extLst>
              </a:tr>
              <a:tr h="1065161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Белые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highlight>
                            <a:srgbClr val="FF6600"/>
                          </a:highlight>
                        </a:rPr>
                        <a:t>Общ: 0,497075438</a:t>
                      </a:r>
                    </a:p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highlight>
                            <a:srgbClr val="FF6600"/>
                          </a:highlight>
                        </a:rPr>
                        <a:t>Сред: 0,007890086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Общ: 0,334349308</a:t>
                      </a:r>
                    </a:p>
                    <a:p>
                      <a:pPr algn="ctr"/>
                      <a:r>
                        <a:rPr lang="ru-RU" dirty="0"/>
                        <a:t>Сред: 0,005307132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Общ: 0,453633</a:t>
                      </a:r>
                    </a:p>
                    <a:p>
                      <a:pPr algn="ctr"/>
                      <a:r>
                        <a:rPr lang="ru-RU" dirty="0"/>
                        <a:t>Сред: 0,007200524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00FF00"/>
                          </a:highlight>
                        </a:rPr>
                        <a:t>Общ: 0,347254</a:t>
                      </a:r>
                    </a:p>
                    <a:p>
                      <a:pPr algn="ctr"/>
                      <a:r>
                        <a:rPr lang="ru-RU" dirty="0">
                          <a:highlight>
                            <a:srgbClr val="00FF00"/>
                          </a:highlight>
                        </a:rPr>
                        <a:t>Сред: 0,005511968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728470"/>
                  </a:ext>
                </a:extLst>
              </a:tr>
              <a:tr h="1065161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Красные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highlight>
                            <a:srgbClr val="FF6600"/>
                          </a:highlight>
                        </a:rPr>
                        <a:t>Общ: 0,433722814</a:t>
                      </a:r>
                    </a:p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highlight>
                            <a:srgbClr val="FF6600"/>
                          </a:highlight>
                        </a:rPr>
                        <a:t>Сред: 0,006884489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Общ: 0,229804903</a:t>
                      </a:r>
                    </a:p>
                    <a:p>
                      <a:pPr algn="ctr"/>
                      <a:r>
                        <a:rPr lang="ru-RU" dirty="0"/>
                        <a:t>Сред: 0,003647697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Общ: 0,109438</a:t>
                      </a:r>
                    </a:p>
                    <a:p>
                      <a:pPr algn="ctr"/>
                      <a:r>
                        <a:rPr lang="ru-RU" dirty="0"/>
                        <a:t>Сред: 0,001737111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00FF00"/>
                          </a:highlight>
                        </a:rPr>
                        <a:t>Общ: 0,105844</a:t>
                      </a:r>
                    </a:p>
                    <a:p>
                      <a:pPr algn="ctr"/>
                      <a:r>
                        <a:rPr lang="ru-RU" dirty="0">
                          <a:highlight>
                            <a:srgbClr val="00FF00"/>
                          </a:highlight>
                        </a:rPr>
                        <a:t>Сред: 0,001680063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055894"/>
                  </a:ext>
                </a:extLst>
              </a:tr>
              <a:tr h="1065161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Чёрные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highlight>
                            <a:srgbClr val="FF6600"/>
                          </a:highlight>
                        </a:rPr>
                        <a:t>Общ: 0,430245839</a:t>
                      </a:r>
                    </a:p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highlight>
                            <a:srgbClr val="FF6600"/>
                          </a:highlight>
                        </a:rPr>
                        <a:t>Сред: 0,006829299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Общ: 0,242425717</a:t>
                      </a:r>
                    </a:p>
                    <a:p>
                      <a:pPr algn="ctr"/>
                      <a:r>
                        <a:rPr lang="ru-RU" dirty="0"/>
                        <a:t>Сред: 0,003848027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Общ: 0,153304</a:t>
                      </a:r>
                    </a:p>
                    <a:p>
                      <a:pPr algn="ctr"/>
                      <a:r>
                        <a:rPr lang="ru-RU" dirty="0"/>
                        <a:t>Сред: 0,002433397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00FF00"/>
                          </a:highlight>
                        </a:rPr>
                        <a:t>Общ: 0,125008</a:t>
                      </a:r>
                    </a:p>
                    <a:p>
                      <a:pPr algn="ctr"/>
                      <a:r>
                        <a:rPr lang="ru-RU" dirty="0">
                          <a:highlight>
                            <a:srgbClr val="00FF00"/>
                          </a:highlight>
                        </a:rPr>
                        <a:t>Сред: 0,001984254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23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90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563DB51-4FAC-4496-84C9-1C454BED202F}"/>
              </a:ext>
            </a:extLst>
          </p:cNvPr>
          <p:cNvSpPr/>
          <p:nvPr/>
        </p:nvSpPr>
        <p:spPr>
          <a:xfrm>
            <a:off x="470587" y="5270981"/>
            <a:ext cx="4118976" cy="940975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9E7F62-30A7-42E8-8C3E-C6B610C6A597}"/>
              </a:ext>
            </a:extLst>
          </p:cNvPr>
          <p:cNvSpPr/>
          <p:nvPr/>
        </p:nvSpPr>
        <p:spPr>
          <a:xfrm>
            <a:off x="8239539" y="530016"/>
            <a:ext cx="3478696" cy="1948069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227DEEE-304D-4388-B71F-158F0E20D30A}"/>
              </a:ext>
            </a:extLst>
          </p:cNvPr>
          <p:cNvSpPr/>
          <p:nvPr/>
        </p:nvSpPr>
        <p:spPr>
          <a:xfrm>
            <a:off x="3945835" y="4641574"/>
            <a:ext cx="7573617" cy="1838739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747EE-7741-4886-9478-10A58222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9309"/>
            <a:ext cx="9905998" cy="1210282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белых часиков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9161B9A-6978-4803-A688-9199E5E0C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383863"/>
              </p:ext>
            </p:extLst>
          </p:nvPr>
        </p:nvGraphicFramePr>
        <p:xfrm>
          <a:off x="1141411" y="2040764"/>
          <a:ext cx="9906000" cy="390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60417613"/>
                    </a:ext>
                  </a:extLst>
                </a:gridCol>
                <a:gridCol w="1976163">
                  <a:extLst>
                    <a:ext uri="{9D8B030D-6E8A-4147-A177-3AD203B41FA5}">
                      <a16:colId xmlns:a16="http://schemas.microsoft.com/office/drawing/2014/main" val="1485754327"/>
                    </a:ext>
                  </a:extLst>
                </a:gridCol>
                <a:gridCol w="1986237">
                  <a:extLst>
                    <a:ext uri="{9D8B030D-6E8A-4147-A177-3AD203B41FA5}">
                      <a16:colId xmlns:a16="http://schemas.microsoft.com/office/drawing/2014/main" val="348154476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056388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04324056"/>
                    </a:ext>
                  </a:extLst>
                </a:gridCol>
              </a:tblGrid>
              <a:tr h="9381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dHash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idHash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pHash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aHash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408942"/>
                  </a:ext>
                </a:extLst>
              </a:tr>
              <a:tr h="11633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Нижний порог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0,623377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7757514"/>
                  </a:ext>
                </a:extLst>
              </a:tr>
              <a:tr h="11633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Верхний порог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0,714286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6440702"/>
                  </a:ext>
                </a:extLst>
              </a:tr>
              <a:tr h="637964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/>
                        <a:t>Нахлёст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до 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0,6233-0,7142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0,95-1,65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1,15-1,5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0030720"/>
                  </a:ext>
                </a:extLst>
              </a:tr>
            </a:tbl>
          </a:graphicData>
        </a:graphic>
      </p:graphicFrame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EE05089-08BB-4ACA-8C63-4ED967578556}"/>
              </a:ext>
            </a:extLst>
          </p:cNvPr>
          <p:cNvSpPr/>
          <p:nvPr/>
        </p:nvSpPr>
        <p:spPr>
          <a:xfrm>
            <a:off x="-746228" y="-531073"/>
            <a:ext cx="2633870" cy="185861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3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C70AE-CD1A-4B45-83CD-8907DA65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2860"/>
            <a:ext cx="9906000" cy="1141941"/>
          </a:xfrm>
        </p:spPr>
        <p:txBody>
          <a:bodyPr/>
          <a:lstStyle/>
          <a:p>
            <a:pPr algn="ctr"/>
            <a:r>
              <a:rPr lang="ru-RU" dirty="0"/>
              <a:t>Подопытные белые часики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F61DF2-8618-4DDD-B512-99BA1110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60" y="2052717"/>
            <a:ext cx="3301200" cy="597886"/>
          </a:xfrm>
        </p:spPr>
        <p:txBody>
          <a:bodyPr/>
          <a:lstStyle/>
          <a:p>
            <a:pPr algn="ctr"/>
            <a:r>
              <a:rPr lang="en-US" dirty="0"/>
              <a:t>Low photo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7CEAC7C-6633-4D8B-BC89-4504ED4121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5" y="2825457"/>
            <a:ext cx="2968231" cy="2968231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16CB9788-F7E6-45C0-8FF7-0D79CD1DC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68458" y="2052717"/>
            <a:ext cx="3301200" cy="597886"/>
          </a:xfrm>
        </p:spPr>
        <p:txBody>
          <a:bodyPr/>
          <a:lstStyle/>
          <a:p>
            <a:pPr algn="ctr"/>
            <a:r>
              <a:rPr lang="en-US" dirty="0"/>
              <a:t>High photo</a:t>
            </a:r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5604F73-D44B-4880-B5FB-CC41FE710A2E}"/>
              </a:ext>
            </a:extLst>
          </p:cNvPr>
          <p:cNvSpPr txBox="1">
            <a:spLocks/>
          </p:cNvSpPr>
          <p:nvPr/>
        </p:nvSpPr>
        <p:spPr>
          <a:xfrm>
            <a:off x="7747800" y="1574801"/>
            <a:ext cx="3301200" cy="59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color photo</a:t>
            </a: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5153AFD7-5852-4F8A-8A02-DBAB2AF7A2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57" y="2807887"/>
            <a:ext cx="2968231" cy="2968231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4B5FFDA-732F-418B-9C03-DB3048FBB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69" y="2351660"/>
            <a:ext cx="2825457" cy="282545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2CF840F-9F39-4C07-A0B0-EA61BBD9F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802" y="3599683"/>
            <a:ext cx="2825457" cy="2825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4500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59EF0-9BDC-4521-8FAC-C63C7F58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4426"/>
            <a:ext cx="9905998" cy="1326029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белых часиков</a:t>
            </a:r>
            <a:r>
              <a:rPr lang="en-US" dirty="0"/>
              <a:t> (Low photos)</a:t>
            </a:r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2F85A5E-B6F9-4BFF-89F8-3128BE367D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9759955"/>
              </p:ext>
            </p:extLst>
          </p:nvPr>
        </p:nvGraphicFramePr>
        <p:xfrm>
          <a:off x="826685" y="1620646"/>
          <a:ext cx="4878387" cy="265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E036DC92-4DC9-41E7-953B-AA129D3618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3607090"/>
              </p:ext>
            </p:extLst>
          </p:nvPr>
        </p:nvGraphicFramePr>
        <p:xfrm>
          <a:off x="6172200" y="1620838"/>
          <a:ext cx="4875213" cy="2657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Объект 6">
            <a:extLst>
              <a:ext uri="{FF2B5EF4-FFF2-40B4-BE49-F238E27FC236}">
                <a16:creationId xmlns:a16="http://schemas.microsoft.com/office/drawing/2014/main" id="{59DCAA86-63B4-4CAC-AECD-AE6DE51B2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679899"/>
              </p:ext>
            </p:extLst>
          </p:nvPr>
        </p:nvGraphicFramePr>
        <p:xfrm>
          <a:off x="826685" y="4199818"/>
          <a:ext cx="4878387" cy="265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Объект 6">
            <a:extLst>
              <a:ext uri="{FF2B5EF4-FFF2-40B4-BE49-F238E27FC236}">
                <a16:creationId xmlns:a16="http://schemas.microsoft.com/office/drawing/2014/main" id="{8F755767-5DFE-48A8-B190-F3EC0731E3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427321"/>
              </p:ext>
            </p:extLst>
          </p:nvPr>
        </p:nvGraphicFramePr>
        <p:xfrm>
          <a:off x="6169024" y="4199819"/>
          <a:ext cx="4878387" cy="265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24243AD-E20F-48E4-AA5B-F9554D34E37C}"/>
              </a:ext>
            </a:extLst>
          </p:cNvPr>
          <p:cNvSpPr/>
          <p:nvPr/>
        </p:nvSpPr>
        <p:spPr>
          <a:xfrm>
            <a:off x="826685" y="1620456"/>
            <a:ext cx="4875213" cy="83451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22631A3-092B-4A28-97D9-B281BF3467EC}"/>
              </a:ext>
            </a:extLst>
          </p:cNvPr>
          <p:cNvSpPr/>
          <p:nvPr/>
        </p:nvSpPr>
        <p:spPr>
          <a:xfrm>
            <a:off x="826685" y="4492487"/>
            <a:ext cx="4875213" cy="1073426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60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59EF0-9BDC-4521-8FAC-C63C7F58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4426"/>
            <a:ext cx="9905998" cy="1326029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белых часиков</a:t>
            </a:r>
            <a:r>
              <a:rPr lang="en-US" dirty="0"/>
              <a:t> (high photos)</a:t>
            </a:r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2F85A5E-B6F9-4BFF-89F8-3128BE367D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1387300"/>
              </p:ext>
            </p:extLst>
          </p:nvPr>
        </p:nvGraphicFramePr>
        <p:xfrm>
          <a:off x="826685" y="1620646"/>
          <a:ext cx="4878387" cy="265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E036DC92-4DC9-41E7-953B-AA129D3618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1218074"/>
              </p:ext>
            </p:extLst>
          </p:nvPr>
        </p:nvGraphicFramePr>
        <p:xfrm>
          <a:off x="6172200" y="1620838"/>
          <a:ext cx="4875213" cy="2657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Объект 6">
            <a:extLst>
              <a:ext uri="{FF2B5EF4-FFF2-40B4-BE49-F238E27FC236}">
                <a16:creationId xmlns:a16="http://schemas.microsoft.com/office/drawing/2014/main" id="{54756A42-9F3F-44F2-B71E-608C77530B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819375"/>
              </p:ext>
            </p:extLst>
          </p:nvPr>
        </p:nvGraphicFramePr>
        <p:xfrm>
          <a:off x="823511" y="4179171"/>
          <a:ext cx="4878387" cy="265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Объект 6">
            <a:extLst>
              <a:ext uri="{FF2B5EF4-FFF2-40B4-BE49-F238E27FC236}">
                <a16:creationId xmlns:a16="http://schemas.microsoft.com/office/drawing/2014/main" id="{0CB2A112-2017-4536-87A1-452153E2CF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141075"/>
              </p:ext>
            </p:extLst>
          </p:nvPr>
        </p:nvGraphicFramePr>
        <p:xfrm>
          <a:off x="6094412" y="4179170"/>
          <a:ext cx="4878387" cy="265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648190E-B687-4908-9B75-3CE926B4C618}"/>
              </a:ext>
            </a:extLst>
          </p:cNvPr>
          <p:cNvSpPr/>
          <p:nvPr/>
        </p:nvSpPr>
        <p:spPr>
          <a:xfrm>
            <a:off x="823510" y="1471652"/>
            <a:ext cx="4878387" cy="29779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85F2A0-1519-467A-A72B-F59B6FEEDBB7}"/>
              </a:ext>
            </a:extLst>
          </p:cNvPr>
          <p:cNvSpPr/>
          <p:nvPr/>
        </p:nvSpPr>
        <p:spPr>
          <a:xfrm>
            <a:off x="6172200" y="1987826"/>
            <a:ext cx="4800599" cy="268357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C15037B-8850-40FF-BD71-D303C0F82C73}"/>
              </a:ext>
            </a:extLst>
          </p:cNvPr>
          <p:cNvSpPr/>
          <p:nvPr/>
        </p:nvSpPr>
        <p:spPr>
          <a:xfrm>
            <a:off x="6091238" y="4435061"/>
            <a:ext cx="4875213" cy="47487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83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CD18C-ECCA-4D19-88D5-16AA8D51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0039"/>
            <a:ext cx="9905998" cy="1210282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белых часиков</a:t>
            </a:r>
            <a:r>
              <a:rPr lang="en-US" dirty="0"/>
              <a:t> (color photos)</a:t>
            </a:r>
            <a:endParaRPr lang="ru-RU" dirty="0"/>
          </a:p>
        </p:txBody>
      </p:sp>
      <p:graphicFrame>
        <p:nvGraphicFramePr>
          <p:cNvPr id="5" name="Объект 6">
            <a:extLst>
              <a:ext uri="{FF2B5EF4-FFF2-40B4-BE49-F238E27FC236}">
                <a16:creationId xmlns:a16="http://schemas.microsoft.com/office/drawing/2014/main" id="{A5068151-9AD0-4C9C-971C-2C3FA1B59C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9925361"/>
              </p:ext>
            </p:extLst>
          </p:nvPr>
        </p:nvGraphicFramePr>
        <p:xfrm>
          <a:off x="783603" y="1518962"/>
          <a:ext cx="5234610" cy="27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9F4B54EB-F0EF-42A2-BFC7-ECB6025CC3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0686591"/>
              </p:ext>
            </p:extLst>
          </p:nvPr>
        </p:nvGraphicFramePr>
        <p:xfrm>
          <a:off x="6175997" y="1518893"/>
          <a:ext cx="5232400" cy="2700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8433FCD-FD7F-4A79-8F0B-A6543D599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987560"/>
              </p:ext>
            </p:extLst>
          </p:nvPr>
        </p:nvGraphicFramePr>
        <p:xfrm>
          <a:off x="783603" y="4157801"/>
          <a:ext cx="5234610" cy="27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Объект 6">
            <a:extLst>
              <a:ext uri="{FF2B5EF4-FFF2-40B4-BE49-F238E27FC236}">
                <a16:creationId xmlns:a16="http://schemas.microsoft.com/office/drawing/2014/main" id="{0D2D3FC1-2772-490F-9582-23BCF6F1F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391805"/>
              </p:ext>
            </p:extLst>
          </p:nvPr>
        </p:nvGraphicFramePr>
        <p:xfrm>
          <a:off x="6096000" y="4157801"/>
          <a:ext cx="5234610" cy="27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1721DC9-7083-4966-ADC2-CD2FA8E98C94}"/>
              </a:ext>
            </a:extLst>
          </p:cNvPr>
          <p:cNvSpPr/>
          <p:nvPr/>
        </p:nvSpPr>
        <p:spPr>
          <a:xfrm>
            <a:off x="783603" y="1421296"/>
            <a:ext cx="5232400" cy="53671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D4A6F87-F593-46DD-AF9C-3D518A952C7C}"/>
              </a:ext>
            </a:extLst>
          </p:cNvPr>
          <p:cNvSpPr/>
          <p:nvPr/>
        </p:nvSpPr>
        <p:spPr>
          <a:xfrm>
            <a:off x="6175997" y="1818861"/>
            <a:ext cx="5154613" cy="288235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E963158-B0F2-4A4E-8543-C4F7FA600EC5}"/>
              </a:ext>
            </a:extLst>
          </p:cNvPr>
          <p:cNvSpPr/>
          <p:nvPr/>
        </p:nvSpPr>
        <p:spPr>
          <a:xfrm>
            <a:off x="6096001" y="4810539"/>
            <a:ext cx="5234610" cy="39756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8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6F461-54D0-473C-B2C4-7B7FC85A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0430"/>
            <a:ext cx="9905998" cy="1174831"/>
          </a:xfrm>
        </p:spPr>
        <p:txBody>
          <a:bodyPr/>
          <a:lstStyle/>
          <a:p>
            <a:pPr algn="ctr"/>
            <a:r>
              <a:rPr lang="ru-RU" dirty="0"/>
              <a:t>Что такое перцептивное хэширование?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CAE4C-65A0-4FAA-8C6B-D3AB00CC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4238"/>
            <a:ext cx="9905999" cy="5243332"/>
          </a:xfrm>
        </p:spPr>
        <p:txBody>
          <a:bodyPr>
            <a:noAutofit/>
          </a:bodyPr>
          <a:lstStyle/>
          <a:p>
            <a:r>
              <a:rPr lang="ru-RU" sz="2250" dirty="0"/>
              <a:t>Перцептивное хэширование – это использование алгоритма дактилоскопии, который создает фрагмент, хэш или отпечаток различных форм мультимедиа. </a:t>
            </a:r>
          </a:p>
          <a:p>
            <a:r>
              <a:rPr lang="ru-RU" sz="2250" dirty="0"/>
              <a:t>Перцептивный хэш - это тип хэша, зависящего от местоположения, который аналогичен, если функции мультимедиа схожи. Это в отличие от криптографического хэширования, которое основано на лавинном эффекте небольшого изменения входного значения, приводящего к резкому изменению выходного значения. </a:t>
            </a:r>
          </a:p>
          <a:p>
            <a:r>
              <a:rPr lang="ru-RU" sz="2250" dirty="0"/>
              <a:t>Перцептивные хэш-функции широко используются при выявлении случаев онлайн-нарушения авторских прав, а также в цифровой криминалистике из-за возможности корреляции между хэшами, чтобы можно было найти похожие данные (например, с отличающимся водяным знаком).</a:t>
            </a:r>
          </a:p>
        </p:txBody>
      </p:sp>
    </p:spTree>
    <p:extLst>
      <p:ext uri="{BB962C8B-B14F-4D97-AF65-F5344CB8AC3E}">
        <p14:creationId xmlns:p14="http://schemas.microsoft.com/office/powerpoint/2010/main" val="298999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EE05089-08BB-4ACA-8C63-4ED967578556}"/>
              </a:ext>
            </a:extLst>
          </p:cNvPr>
          <p:cNvSpPr/>
          <p:nvPr/>
        </p:nvSpPr>
        <p:spPr>
          <a:xfrm>
            <a:off x="9336291" y="1570383"/>
            <a:ext cx="2633870" cy="185861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563DB51-4FAC-4496-84C9-1C454BED202F}"/>
              </a:ext>
            </a:extLst>
          </p:cNvPr>
          <p:cNvSpPr/>
          <p:nvPr/>
        </p:nvSpPr>
        <p:spPr>
          <a:xfrm>
            <a:off x="778700" y="5264390"/>
            <a:ext cx="8484570" cy="1358419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9E7F62-30A7-42E8-8C3E-C6B610C6A597}"/>
              </a:ext>
            </a:extLst>
          </p:cNvPr>
          <p:cNvSpPr/>
          <p:nvPr/>
        </p:nvSpPr>
        <p:spPr>
          <a:xfrm>
            <a:off x="470587" y="1805468"/>
            <a:ext cx="3478696" cy="1948069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227DEEE-304D-4388-B71F-158F0E20D30A}"/>
              </a:ext>
            </a:extLst>
          </p:cNvPr>
          <p:cNvSpPr/>
          <p:nvPr/>
        </p:nvSpPr>
        <p:spPr>
          <a:xfrm>
            <a:off x="7404652" y="-33271"/>
            <a:ext cx="7573617" cy="1838739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747EE-7741-4886-9478-10A58222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9309"/>
            <a:ext cx="9905998" cy="1210282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красных часиков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9161B9A-6978-4803-A688-9199E5E0C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218109"/>
              </p:ext>
            </p:extLst>
          </p:nvPr>
        </p:nvGraphicFramePr>
        <p:xfrm>
          <a:off x="1141411" y="2040764"/>
          <a:ext cx="9906000" cy="390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60417613"/>
                    </a:ext>
                  </a:extLst>
                </a:gridCol>
                <a:gridCol w="1976163">
                  <a:extLst>
                    <a:ext uri="{9D8B030D-6E8A-4147-A177-3AD203B41FA5}">
                      <a16:colId xmlns:a16="http://schemas.microsoft.com/office/drawing/2014/main" val="1485754327"/>
                    </a:ext>
                  </a:extLst>
                </a:gridCol>
                <a:gridCol w="1986237">
                  <a:extLst>
                    <a:ext uri="{9D8B030D-6E8A-4147-A177-3AD203B41FA5}">
                      <a16:colId xmlns:a16="http://schemas.microsoft.com/office/drawing/2014/main" val="348154476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056388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04324056"/>
                    </a:ext>
                  </a:extLst>
                </a:gridCol>
              </a:tblGrid>
              <a:tr h="9381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dHash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idHash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pHash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aHash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408942"/>
                  </a:ext>
                </a:extLst>
              </a:tr>
              <a:tr h="11633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Нижний порог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0,74026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7757514"/>
                  </a:ext>
                </a:extLst>
              </a:tr>
              <a:tr h="11633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Верхний порог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0,688312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6440702"/>
                  </a:ext>
                </a:extLst>
              </a:tr>
              <a:tr h="637964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/>
                        <a:t>Нахлёст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0,35-0,75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до 0,6883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1,1-1,75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до 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003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7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C70AE-CD1A-4B45-83CD-8907DA65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2860"/>
            <a:ext cx="9906000" cy="1141941"/>
          </a:xfrm>
        </p:spPr>
        <p:txBody>
          <a:bodyPr/>
          <a:lstStyle/>
          <a:p>
            <a:pPr algn="ctr"/>
            <a:r>
              <a:rPr lang="ru-RU" dirty="0"/>
              <a:t>Подопытные красные часики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F61DF2-8618-4DDD-B512-99BA1110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60" y="2052717"/>
            <a:ext cx="3301200" cy="597886"/>
          </a:xfrm>
        </p:spPr>
        <p:txBody>
          <a:bodyPr/>
          <a:lstStyle/>
          <a:p>
            <a:pPr algn="ctr"/>
            <a:r>
              <a:rPr lang="en-US" dirty="0"/>
              <a:t>Low photo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CB9788-F7E6-45C0-8FF7-0D79CD1DC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68458" y="2052717"/>
            <a:ext cx="3301200" cy="597886"/>
          </a:xfrm>
        </p:spPr>
        <p:txBody>
          <a:bodyPr/>
          <a:lstStyle/>
          <a:p>
            <a:pPr algn="ctr"/>
            <a:r>
              <a:rPr lang="en-US" dirty="0"/>
              <a:t>High photo</a:t>
            </a:r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5604F73-D44B-4880-B5FB-CC41FE710A2E}"/>
              </a:ext>
            </a:extLst>
          </p:cNvPr>
          <p:cNvSpPr txBox="1">
            <a:spLocks/>
          </p:cNvSpPr>
          <p:nvPr/>
        </p:nvSpPr>
        <p:spPr>
          <a:xfrm>
            <a:off x="7747800" y="1574801"/>
            <a:ext cx="3301200" cy="59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color photo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50FC547-51C1-4F22-B92B-868D762E09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4" y="2807887"/>
            <a:ext cx="2968231" cy="2968231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3C7C3923-FC93-483F-8711-4B6AE7D09A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42" y="2807887"/>
            <a:ext cx="2968231" cy="2968231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AE13CCC-4B91-49D5-B36F-F10D29540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40" y="2351660"/>
            <a:ext cx="2825458" cy="282545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F886804-4976-4806-89D2-A7C8D2774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75" y="3730015"/>
            <a:ext cx="2825459" cy="28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C527-5F63-41E3-8428-251F5D3B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9796"/>
            <a:ext cx="9905998" cy="1150647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Красных часиков</a:t>
            </a:r>
            <a:r>
              <a:rPr lang="en-US" dirty="0"/>
              <a:t> (Low photos)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64E84FB-679A-4F86-9F7E-AE91C8AE6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223042"/>
              </p:ext>
            </p:extLst>
          </p:nvPr>
        </p:nvGraphicFramePr>
        <p:xfrm>
          <a:off x="983972" y="1532250"/>
          <a:ext cx="4954587" cy="2537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5">
            <a:extLst>
              <a:ext uri="{FF2B5EF4-FFF2-40B4-BE49-F238E27FC236}">
                <a16:creationId xmlns:a16="http://schemas.microsoft.com/office/drawing/2014/main" id="{27859996-2DA6-48EC-824D-A6C56256E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139809"/>
              </p:ext>
            </p:extLst>
          </p:nvPr>
        </p:nvGraphicFramePr>
        <p:xfrm>
          <a:off x="6253440" y="1532250"/>
          <a:ext cx="4954587" cy="2537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9032EEC8-1FAB-48F5-A607-B7B9C1A87E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88523"/>
              </p:ext>
            </p:extLst>
          </p:nvPr>
        </p:nvGraphicFramePr>
        <p:xfrm>
          <a:off x="983973" y="4070076"/>
          <a:ext cx="4954587" cy="2537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A43EAC15-B900-4C43-A943-6C10BAB38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905778"/>
              </p:ext>
            </p:extLst>
          </p:nvPr>
        </p:nvGraphicFramePr>
        <p:xfrm>
          <a:off x="6253440" y="4070076"/>
          <a:ext cx="4954587" cy="2537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36DFC42-C8D6-4967-BA95-F0E0EE636D90}"/>
              </a:ext>
            </a:extLst>
          </p:cNvPr>
          <p:cNvSpPr/>
          <p:nvPr/>
        </p:nvSpPr>
        <p:spPr>
          <a:xfrm>
            <a:off x="949256" y="2375452"/>
            <a:ext cx="4954587" cy="110324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721D383-2BC0-4B09-87C2-A4903D54659B}"/>
              </a:ext>
            </a:extLst>
          </p:cNvPr>
          <p:cNvSpPr/>
          <p:nvPr/>
        </p:nvSpPr>
        <p:spPr>
          <a:xfrm>
            <a:off x="6253440" y="4070075"/>
            <a:ext cx="4954587" cy="750403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82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FE9F8-7845-420A-94D2-482848D3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0284"/>
            <a:ext cx="9905998" cy="1170525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Красных часиков</a:t>
            </a:r>
            <a:r>
              <a:rPr lang="en-US" dirty="0"/>
              <a:t> (high photos)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B1BB0F0-5122-4D3D-8F61-CD4782B9F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005442"/>
              </p:ext>
            </p:extLst>
          </p:nvPr>
        </p:nvGraphicFramePr>
        <p:xfrm>
          <a:off x="922752" y="1500810"/>
          <a:ext cx="4954587" cy="253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184FCD7-6DB5-4397-8A47-55CC2BD5873F}"/>
              </a:ext>
            </a:extLst>
          </p:cNvPr>
          <p:cNvSpPr/>
          <p:nvPr/>
        </p:nvSpPr>
        <p:spPr>
          <a:xfrm>
            <a:off x="922752" y="2037522"/>
            <a:ext cx="4954587" cy="11430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134102DA-67DF-4481-91D1-0DC823956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890167"/>
              </p:ext>
            </p:extLst>
          </p:nvPr>
        </p:nvGraphicFramePr>
        <p:xfrm>
          <a:off x="922751" y="4035288"/>
          <a:ext cx="4954587" cy="253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C98E6B7F-E84F-4A6E-A21C-78EBA1D94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277004"/>
              </p:ext>
            </p:extLst>
          </p:nvPr>
        </p:nvGraphicFramePr>
        <p:xfrm>
          <a:off x="6314661" y="1500809"/>
          <a:ext cx="4954587" cy="253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Объект 5">
            <a:extLst>
              <a:ext uri="{FF2B5EF4-FFF2-40B4-BE49-F238E27FC236}">
                <a16:creationId xmlns:a16="http://schemas.microsoft.com/office/drawing/2014/main" id="{C9B18E3C-B5DF-47FD-892F-690A2DB934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203011"/>
              </p:ext>
            </p:extLst>
          </p:nvPr>
        </p:nvGraphicFramePr>
        <p:xfrm>
          <a:off x="6182138" y="4187688"/>
          <a:ext cx="4954587" cy="253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FDC71F-BC50-449B-AE5A-50041922ED45}"/>
              </a:ext>
            </a:extLst>
          </p:cNvPr>
          <p:cNvSpPr/>
          <p:nvPr/>
        </p:nvSpPr>
        <p:spPr>
          <a:xfrm>
            <a:off x="6314661" y="1500808"/>
            <a:ext cx="4954586" cy="526775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BA4D1D0-DBF0-44EB-82B7-95D0C28D120C}"/>
              </a:ext>
            </a:extLst>
          </p:cNvPr>
          <p:cNvSpPr/>
          <p:nvPr/>
        </p:nvSpPr>
        <p:spPr>
          <a:xfrm>
            <a:off x="922749" y="4422912"/>
            <a:ext cx="4954587" cy="636105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516301A-CC47-4C49-82FD-EAE75833686D}"/>
              </a:ext>
            </a:extLst>
          </p:cNvPr>
          <p:cNvSpPr/>
          <p:nvPr/>
        </p:nvSpPr>
        <p:spPr>
          <a:xfrm>
            <a:off x="6182137" y="4177748"/>
            <a:ext cx="4954587" cy="750403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06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7B95D-15A3-4158-B5EC-0E99F8B3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719"/>
            <a:ext cx="9905998" cy="1208116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Красных часиков</a:t>
            </a:r>
            <a:r>
              <a:rPr lang="en-US" dirty="0"/>
              <a:t> (color photos)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2BCC755-7749-4D1F-BB3B-96A19967B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955148"/>
              </p:ext>
            </p:extLst>
          </p:nvPr>
        </p:nvGraphicFramePr>
        <p:xfrm>
          <a:off x="1062035" y="1755776"/>
          <a:ext cx="5030787" cy="255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5">
            <a:extLst>
              <a:ext uri="{FF2B5EF4-FFF2-40B4-BE49-F238E27FC236}">
                <a16:creationId xmlns:a16="http://schemas.microsoft.com/office/drawing/2014/main" id="{FBFF16B1-F965-4936-8046-A93BCE10B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610886"/>
              </p:ext>
            </p:extLst>
          </p:nvPr>
        </p:nvGraphicFramePr>
        <p:xfrm>
          <a:off x="1063624" y="4306888"/>
          <a:ext cx="5030787" cy="255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741B1EE8-3624-47C8-BB50-4EA0FC366C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790526"/>
              </p:ext>
            </p:extLst>
          </p:nvPr>
        </p:nvGraphicFramePr>
        <p:xfrm>
          <a:off x="6399211" y="1755776"/>
          <a:ext cx="5030787" cy="255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81963EA0-B76B-46F4-9978-3CE653C1B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487635"/>
              </p:ext>
            </p:extLst>
          </p:nvPr>
        </p:nvGraphicFramePr>
        <p:xfrm>
          <a:off x="6399211" y="4306888"/>
          <a:ext cx="5030787" cy="255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705154E-44D2-4B70-AB29-264488698D4D}"/>
              </a:ext>
            </a:extLst>
          </p:cNvPr>
          <p:cNvSpPr/>
          <p:nvPr/>
        </p:nvSpPr>
        <p:spPr>
          <a:xfrm>
            <a:off x="1051960" y="1997766"/>
            <a:ext cx="5030787" cy="99391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6CBC06-4DB9-4F62-B4F1-A776C2B550D4}"/>
              </a:ext>
            </a:extLst>
          </p:cNvPr>
          <p:cNvSpPr/>
          <p:nvPr/>
        </p:nvSpPr>
        <p:spPr>
          <a:xfrm>
            <a:off x="6399211" y="1755776"/>
            <a:ext cx="5030787" cy="391076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D15F9A9-AF2E-4738-80C9-329EAC0D4135}"/>
              </a:ext>
            </a:extLst>
          </p:cNvPr>
          <p:cNvSpPr/>
          <p:nvPr/>
        </p:nvSpPr>
        <p:spPr>
          <a:xfrm>
            <a:off x="6397622" y="4291118"/>
            <a:ext cx="5030787" cy="750403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C7D68AB-A324-4AB8-A437-BB6A3012E2A2}"/>
              </a:ext>
            </a:extLst>
          </p:cNvPr>
          <p:cNvSpPr/>
          <p:nvPr/>
        </p:nvSpPr>
        <p:spPr>
          <a:xfrm>
            <a:off x="1141410" y="4691268"/>
            <a:ext cx="4954587" cy="636105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1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EE05089-08BB-4ACA-8C63-4ED967578556}"/>
              </a:ext>
            </a:extLst>
          </p:cNvPr>
          <p:cNvSpPr/>
          <p:nvPr/>
        </p:nvSpPr>
        <p:spPr>
          <a:xfrm>
            <a:off x="7467734" y="4769108"/>
            <a:ext cx="4240562" cy="185861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563DB51-4FAC-4496-84C9-1C454BED202F}"/>
              </a:ext>
            </a:extLst>
          </p:cNvPr>
          <p:cNvSpPr/>
          <p:nvPr/>
        </p:nvSpPr>
        <p:spPr>
          <a:xfrm>
            <a:off x="5859319" y="-489442"/>
            <a:ext cx="8484570" cy="1358419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9E7F62-30A7-42E8-8C3E-C6B610C6A597}"/>
              </a:ext>
            </a:extLst>
          </p:cNvPr>
          <p:cNvSpPr/>
          <p:nvPr/>
        </p:nvSpPr>
        <p:spPr>
          <a:xfrm>
            <a:off x="2534478" y="1560443"/>
            <a:ext cx="7567126" cy="466910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227DEEE-304D-4388-B71F-158F0E20D30A}"/>
              </a:ext>
            </a:extLst>
          </p:cNvPr>
          <p:cNvSpPr/>
          <p:nvPr/>
        </p:nvSpPr>
        <p:spPr>
          <a:xfrm>
            <a:off x="391075" y="1754255"/>
            <a:ext cx="4091474" cy="1838739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747EE-7741-4886-9478-10A58222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9309"/>
            <a:ext cx="9905998" cy="1210282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чёрных часиков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9161B9A-6978-4803-A688-9199E5E0C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31025"/>
              </p:ext>
            </p:extLst>
          </p:nvPr>
        </p:nvGraphicFramePr>
        <p:xfrm>
          <a:off x="1141411" y="2040764"/>
          <a:ext cx="9906000" cy="390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60417613"/>
                    </a:ext>
                  </a:extLst>
                </a:gridCol>
                <a:gridCol w="1976163">
                  <a:extLst>
                    <a:ext uri="{9D8B030D-6E8A-4147-A177-3AD203B41FA5}">
                      <a16:colId xmlns:a16="http://schemas.microsoft.com/office/drawing/2014/main" val="1485754327"/>
                    </a:ext>
                  </a:extLst>
                </a:gridCol>
                <a:gridCol w="1986237">
                  <a:extLst>
                    <a:ext uri="{9D8B030D-6E8A-4147-A177-3AD203B41FA5}">
                      <a16:colId xmlns:a16="http://schemas.microsoft.com/office/drawing/2014/main" val="348154476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056388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04324056"/>
                    </a:ext>
                  </a:extLst>
                </a:gridCol>
              </a:tblGrid>
              <a:tr h="9381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dHash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idHash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pHash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/>
                        <a:t>aHash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408942"/>
                  </a:ext>
                </a:extLst>
              </a:tr>
              <a:tr h="11633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Нижний порог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0,818182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7757514"/>
                  </a:ext>
                </a:extLst>
              </a:tr>
              <a:tr h="11633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Верхний порог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1,324675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6440702"/>
                  </a:ext>
                </a:extLst>
              </a:tr>
              <a:tr h="637964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/>
                        <a:t>Нахлёст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0,4-1,5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0,8181-1,3246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1,2-1,6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1,15-1,3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003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514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C70AE-CD1A-4B45-83CD-8907DA65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2860"/>
            <a:ext cx="9906000" cy="1141941"/>
          </a:xfrm>
        </p:spPr>
        <p:txBody>
          <a:bodyPr/>
          <a:lstStyle/>
          <a:p>
            <a:pPr algn="ctr"/>
            <a:r>
              <a:rPr lang="ru-RU" dirty="0"/>
              <a:t>Подопытные чёрные часики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F61DF2-8618-4DDD-B512-99BA1110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60" y="2052717"/>
            <a:ext cx="3301200" cy="597886"/>
          </a:xfrm>
        </p:spPr>
        <p:txBody>
          <a:bodyPr/>
          <a:lstStyle/>
          <a:p>
            <a:pPr algn="ctr"/>
            <a:r>
              <a:rPr lang="en-US" dirty="0"/>
              <a:t>Low photo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CB9788-F7E6-45C0-8FF7-0D79CD1DC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68458" y="2052717"/>
            <a:ext cx="3301200" cy="597886"/>
          </a:xfrm>
        </p:spPr>
        <p:txBody>
          <a:bodyPr/>
          <a:lstStyle/>
          <a:p>
            <a:pPr algn="ctr"/>
            <a:r>
              <a:rPr lang="en-US" dirty="0"/>
              <a:t>High photo</a:t>
            </a:r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5604F73-D44B-4880-B5FB-CC41FE710A2E}"/>
              </a:ext>
            </a:extLst>
          </p:cNvPr>
          <p:cNvSpPr txBox="1">
            <a:spLocks/>
          </p:cNvSpPr>
          <p:nvPr/>
        </p:nvSpPr>
        <p:spPr>
          <a:xfrm>
            <a:off x="7747800" y="1574801"/>
            <a:ext cx="3301200" cy="59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color photo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97CF55E-4A72-451B-A8F3-EC34A2A15E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4" y="2807886"/>
            <a:ext cx="2968231" cy="2968231"/>
          </a:xfr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98FEF45-DA6A-4EA6-930D-615880997C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94" y="2807886"/>
            <a:ext cx="2968231" cy="2968231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A17559-2236-46C0-90A3-20A166449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56" y="2291122"/>
            <a:ext cx="2825460" cy="282546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B8923ED-7DF2-46C4-ADA3-9E6047ED3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475" y="3703852"/>
            <a:ext cx="2825460" cy="28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A24FE-71C7-4E29-BC61-6CAF425E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97053"/>
            <a:ext cx="9905998" cy="1183269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чёрных часиков</a:t>
            </a:r>
            <a:r>
              <a:rPr lang="en-US" dirty="0"/>
              <a:t> (Low photos)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B58C030-A4BC-4EDA-A9D6-BBA97191A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957945"/>
              </p:ext>
            </p:extLst>
          </p:nvPr>
        </p:nvGraphicFramePr>
        <p:xfrm>
          <a:off x="823359" y="1580322"/>
          <a:ext cx="5428352" cy="267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5">
            <a:extLst>
              <a:ext uri="{FF2B5EF4-FFF2-40B4-BE49-F238E27FC236}">
                <a16:creationId xmlns:a16="http://schemas.microsoft.com/office/drawing/2014/main" id="{DECBD8A5-44E6-42CD-809D-0289EA5DA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252981"/>
              </p:ext>
            </p:extLst>
          </p:nvPr>
        </p:nvGraphicFramePr>
        <p:xfrm>
          <a:off x="823359" y="4187618"/>
          <a:ext cx="5428352" cy="267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F90648F3-E2EC-4EE6-9264-960BAC5D76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986324"/>
              </p:ext>
            </p:extLst>
          </p:nvPr>
        </p:nvGraphicFramePr>
        <p:xfrm>
          <a:off x="6455533" y="4187618"/>
          <a:ext cx="5428352" cy="267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BFF9FAEB-3BE9-4F15-8732-6B559D0CD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65105"/>
              </p:ext>
            </p:extLst>
          </p:nvPr>
        </p:nvGraphicFramePr>
        <p:xfrm>
          <a:off x="6455533" y="1580322"/>
          <a:ext cx="5428352" cy="267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F34A61A-5129-4355-BEB6-E734AA79A06F}"/>
              </a:ext>
            </a:extLst>
          </p:cNvPr>
          <p:cNvSpPr/>
          <p:nvPr/>
        </p:nvSpPr>
        <p:spPr>
          <a:xfrm>
            <a:off x="823359" y="1838740"/>
            <a:ext cx="5428352" cy="144117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2EBE8FB-910E-471B-9AAB-6CE6F8ACEFEC}"/>
              </a:ext>
            </a:extLst>
          </p:cNvPr>
          <p:cNvSpPr/>
          <p:nvPr/>
        </p:nvSpPr>
        <p:spPr>
          <a:xfrm>
            <a:off x="6455534" y="1838740"/>
            <a:ext cx="5428352" cy="75537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8BF2FBB-7249-4A0D-B043-83E4305A3D03}"/>
              </a:ext>
            </a:extLst>
          </p:cNvPr>
          <p:cNvSpPr/>
          <p:nvPr/>
        </p:nvSpPr>
        <p:spPr>
          <a:xfrm>
            <a:off x="823359" y="4731026"/>
            <a:ext cx="5428352" cy="437321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D286522-AC85-4DBA-A823-0FEB5A37F802}"/>
              </a:ext>
            </a:extLst>
          </p:cNvPr>
          <p:cNvSpPr/>
          <p:nvPr/>
        </p:nvSpPr>
        <p:spPr>
          <a:xfrm>
            <a:off x="6380922" y="4462670"/>
            <a:ext cx="5502963" cy="26835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20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FDFD8-8143-46F3-97BB-9479C206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0223"/>
            <a:ext cx="9905998" cy="1220221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чёрных часиков</a:t>
            </a:r>
            <a:r>
              <a:rPr lang="en-US" dirty="0"/>
              <a:t> (high photos)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13C0751-6CA2-454B-A4E5-EBAB204B6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423204"/>
              </p:ext>
            </p:extLst>
          </p:nvPr>
        </p:nvGraphicFramePr>
        <p:xfrm>
          <a:off x="763725" y="1560444"/>
          <a:ext cx="5259387" cy="253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5">
            <a:extLst>
              <a:ext uri="{FF2B5EF4-FFF2-40B4-BE49-F238E27FC236}">
                <a16:creationId xmlns:a16="http://schemas.microsoft.com/office/drawing/2014/main" id="{8563A24F-A2C5-4978-A84C-D6DD18121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343143"/>
              </p:ext>
            </p:extLst>
          </p:nvPr>
        </p:nvGraphicFramePr>
        <p:xfrm>
          <a:off x="763724" y="4094922"/>
          <a:ext cx="5259387" cy="253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406C320C-215E-4B06-912E-A6A1899E2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70499"/>
              </p:ext>
            </p:extLst>
          </p:nvPr>
        </p:nvGraphicFramePr>
        <p:xfrm>
          <a:off x="6365148" y="4094922"/>
          <a:ext cx="5259387" cy="253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95A8F3B6-E690-442D-930B-E52FE70496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937384"/>
              </p:ext>
            </p:extLst>
          </p:nvPr>
        </p:nvGraphicFramePr>
        <p:xfrm>
          <a:off x="6365148" y="1560444"/>
          <a:ext cx="5259387" cy="253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DEF75C8-7AC6-44F1-B6C8-BE5DFA5F86EC}"/>
              </a:ext>
            </a:extLst>
          </p:cNvPr>
          <p:cNvSpPr/>
          <p:nvPr/>
        </p:nvSpPr>
        <p:spPr>
          <a:xfrm>
            <a:off x="763724" y="1779106"/>
            <a:ext cx="5259387" cy="139147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B988ADC-37CE-451E-A2C6-EEAEC50A0F64}"/>
              </a:ext>
            </a:extLst>
          </p:cNvPr>
          <p:cNvSpPr/>
          <p:nvPr/>
        </p:nvSpPr>
        <p:spPr>
          <a:xfrm>
            <a:off x="6365147" y="1808480"/>
            <a:ext cx="5259387" cy="725999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5422230-9E31-4DCB-8DC6-1D75717B3124}"/>
              </a:ext>
            </a:extLst>
          </p:cNvPr>
          <p:cNvSpPr/>
          <p:nvPr/>
        </p:nvSpPr>
        <p:spPr>
          <a:xfrm>
            <a:off x="836612" y="4622800"/>
            <a:ext cx="5186499" cy="39646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EEB9EC2-6F91-4E8B-99F2-7B26FAFC4A56}"/>
              </a:ext>
            </a:extLst>
          </p:cNvPr>
          <p:cNvSpPr/>
          <p:nvPr/>
        </p:nvSpPr>
        <p:spPr>
          <a:xfrm>
            <a:off x="6390721" y="4354444"/>
            <a:ext cx="5259387" cy="26835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DC3C0-57D1-4A1B-ABFF-D2DE5F9F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4998"/>
            <a:ext cx="9905998" cy="1200122"/>
          </a:xfrm>
        </p:spPr>
        <p:txBody>
          <a:bodyPr/>
          <a:lstStyle/>
          <a:p>
            <a:pPr algn="ctr"/>
            <a:r>
              <a:rPr lang="ru-RU" dirty="0"/>
              <a:t>Сравнение точности хэш-функций</a:t>
            </a:r>
            <a:br>
              <a:rPr lang="en-US" dirty="0"/>
            </a:br>
            <a:r>
              <a:rPr lang="ru-RU" dirty="0"/>
              <a:t>Для чёрных часиков</a:t>
            </a:r>
            <a:r>
              <a:rPr lang="en-US" dirty="0"/>
              <a:t> (high photos)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5184A73-E19F-4CDE-8ED9-252D4CE87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930868"/>
              </p:ext>
            </p:extLst>
          </p:nvPr>
        </p:nvGraphicFramePr>
        <p:xfrm>
          <a:off x="1007744" y="1595120"/>
          <a:ext cx="5086667" cy="263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Объект 5">
            <a:extLst>
              <a:ext uri="{FF2B5EF4-FFF2-40B4-BE49-F238E27FC236}">
                <a16:creationId xmlns:a16="http://schemas.microsoft.com/office/drawing/2014/main" id="{FB422328-E99E-4354-A410-0D97F602C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628070"/>
              </p:ext>
            </p:extLst>
          </p:nvPr>
        </p:nvGraphicFramePr>
        <p:xfrm>
          <a:off x="1007743" y="4226560"/>
          <a:ext cx="5086667" cy="263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13763D63-0B20-4030-8798-DD48D1D21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124266"/>
              </p:ext>
            </p:extLst>
          </p:nvPr>
        </p:nvGraphicFramePr>
        <p:xfrm>
          <a:off x="6399211" y="1595120"/>
          <a:ext cx="5086667" cy="263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4271ADCF-3D45-4476-8AF9-E5609A0E5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804892"/>
              </p:ext>
            </p:extLst>
          </p:nvPr>
        </p:nvGraphicFramePr>
        <p:xfrm>
          <a:off x="6399211" y="4226560"/>
          <a:ext cx="5086667" cy="263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942F154-309E-48FD-8D81-6B2750AE8A8C}"/>
              </a:ext>
            </a:extLst>
          </p:cNvPr>
          <p:cNvSpPr/>
          <p:nvPr/>
        </p:nvSpPr>
        <p:spPr>
          <a:xfrm>
            <a:off x="1007743" y="1838960"/>
            <a:ext cx="5086667" cy="140274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99D1B98-629E-49E2-8BB4-DEB799D80ABD}"/>
              </a:ext>
            </a:extLst>
          </p:cNvPr>
          <p:cNvSpPr/>
          <p:nvPr/>
        </p:nvSpPr>
        <p:spPr>
          <a:xfrm>
            <a:off x="1007743" y="4784476"/>
            <a:ext cx="5086667" cy="39646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F72842D-59F3-4779-B23F-C740FE41C93F}"/>
              </a:ext>
            </a:extLst>
          </p:cNvPr>
          <p:cNvSpPr/>
          <p:nvPr/>
        </p:nvSpPr>
        <p:spPr>
          <a:xfrm>
            <a:off x="6399211" y="4516120"/>
            <a:ext cx="5086668" cy="23876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65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5F1B7-5B71-4D70-A8A1-E8AA22AE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43" y="136004"/>
            <a:ext cx="9177912" cy="929832"/>
          </a:xfrm>
        </p:spPr>
        <p:txBody>
          <a:bodyPr/>
          <a:lstStyle/>
          <a:p>
            <a:pPr algn="ctr"/>
            <a:r>
              <a:rPr lang="ru-RU" dirty="0"/>
              <a:t>Как работают Перцептивные хэш-функции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194EE0-A1E7-4E0E-AC5A-0675D0902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7677" y="1065836"/>
            <a:ext cx="10016644" cy="3337437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/>
              <a:t>Перцептивные хэш-функции извлекают определенные функции из мультимедийного контента и рассчитывают значение хеш-функции на основе этих функций. В работе представлен анализ процесса применения хеш-функций для идентификации мультимедийного объекта, где значения хеш-функции исходного объекта и объекта, который должен быть идентифицирован, сравниваются с использованием определенных функций. </a:t>
            </a:r>
          </a:p>
          <a:p>
            <a:r>
              <a:rPr lang="ru-RU" sz="2800" dirty="0"/>
              <a:t>Применение перцептивного хеширования в процессе идентификации изображений позволяет значительно снизить временные затраты на обработку, а также уменьшить число ошибок при проверке.</a:t>
            </a:r>
          </a:p>
          <a:p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A14874A-5901-4E97-A2C8-CF15F4C06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014225"/>
              </p:ext>
            </p:extLst>
          </p:nvPr>
        </p:nvGraphicFramePr>
        <p:xfrm>
          <a:off x="1242761" y="4054067"/>
          <a:ext cx="9706476" cy="255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90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7A543-3D6E-43DD-93A7-69012602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272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Алгоритмы, которые мы разберем</a:t>
            </a: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172365E7-E9E9-41A8-A4F7-89ADF0E58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75605"/>
              </p:ext>
            </p:extLst>
          </p:nvPr>
        </p:nvGraphicFramePr>
        <p:xfrm>
          <a:off x="1807580" y="1791298"/>
          <a:ext cx="8576839" cy="4722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86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596AF-3653-419D-B83B-A455614B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98599"/>
            <a:ext cx="9905998" cy="7820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/>
              <a:t>aHash</a:t>
            </a:r>
            <a:r>
              <a:rPr lang="ru-RU" sz="5400" dirty="0"/>
              <a:t> (</a:t>
            </a:r>
            <a:r>
              <a:rPr lang="en-US" sz="5400" dirty="0"/>
              <a:t>Average Hash</a:t>
            </a:r>
            <a:r>
              <a:rPr lang="ru-RU" sz="5400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97791-1147-4AC6-83DC-D88EC89ED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333" y="1377387"/>
            <a:ext cx="5215466" cy="4884517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 err="1"/>
              <a:t>aHash</a:t>
            </a:r>
            <a:r>
              <a:rPr lang="ru-RU" sz="2800" dirty="0"/>
              <a:t> – средняя хэш-функция.</a:t>
            </a:r>
          </a:p>
          <a:p>
            <a:r>
              <a:rPr lang="ru-RU" sz="2800" dirty="0"/>
              <a:t>Алгоритм усреднения хэша использует низкочастотные изображения, чтобы создать хэш 64-битной подписи. К сожалению, </a:t>
            </a:r>
            <a:r>
              <a:rPr lang="ru-RU" sz="2800" dirty="0" err="1"/>
              <a:t>aHash</a:t>
            </a:r>
            <a:r>
              <a:rPr lang="ru-RU" sz="2800" dirty="0"/>
              <a:t> генерирует большое число зачастую ложных срабатываний.</a:t>
            </a:r>
          </a:p>
          <a:p>
            <a:r>
              <a:rPr lang="ru-RU" sz="2800" dirty="0"/>
              <a:t>Можно сделать вывод, что </a:t>
            </a:r>
            <a:r>
              <a:rPr lang="ru-RU" sz="2800" dirty="0" err="1"/>
              <a:t>aHash</a:t>
            </a:r>
            <a:r>
              <a:rPr lang="ru-RU" sz="2800" dirty="0"/>
              <a:t> работает быстро, но очень не точно.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4A495FD-F160-42AE-88F8-EBEE3A1AEA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1629458"/>
              </p:ext>
            </p:extLst>
          </p:nvPr>
        </p:nvGraphicFramePr>
        <p:xfrm>
          <a:off x="6169021" y="1253067"/>
          <a:ext cx="5383190" cy="500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74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B42E4-13A9-4FEA-A0E6-57F10D5C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06852"/>
            <a:ext cx="9905998" cy="863149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Phash</a:t>
            </a:r>
            <a:r>
              <a:rPr lang="en-US" sz="4800" dirty="0"/>
              <a:t> (Perceptual Hash)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5ECA4-1ABA-4BC2-9312-AD1CB1626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815" y="1509652"/>
            <a:ext cx="5290594" cy="5021380"/>
          </a:xfrm>
        </p:spPr>
        <p:txBody>
          <a:bodyPr>
            <a:normAutofit/>
          </a:bodyPr>
          <a:lstStyle/>
          <a:p>
            <a:r>
              <a:rPr lang="ru-RU" dirty="0" err="1"/>
              <a:t>pHash</a:t>
            </a:r>
            <a:r>
              <a:rPr lang="ru-RU" dirty="0"/>
              <a:t> – один из лучших алгоритмов с наиболее актуальными результатами.</a:t>
            </a:r>
          </a:p>
          <a:p>
            <a:r>
              <a:rPr lang="ru-RU" dirty="0"/>
              <a:t>В общем случае </a:t>
            </a:r>
            <a:r>
              <a:rPr lang="ru-RU" dirty="0" err="1"/>
              <a:t>pHash</a:t>
            </a:r>
            <a:r>
              <a:rPr lang="ru-RU" dirty="0"/>
              <a:t> способен проверить идентичность картинки даже если на нее была нанесена небольшая копирайт метка. Нечувствителен к цвету, контрастности, яркости, размеру и даже к слабым геометрическим изменениям.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C83A380-0654-414B-9151-EF9E66B062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7498207"/>
              </p:ext>
            </p:extLst>
          </p:nvPr>
        </p:nvGraphicFramePr>
        <p:xfrm>
          <a:off x="6094409" y="1429769"/>
          <a:ext cx="5985933" cy="5181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13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B42E4-13A9-4FEA-A0E6-57F10D5C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34089"/>
            <a:ext cx="10193384" cy="947815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dhash</a:t>
            </a:r>
            <a:r>
              <a:rPr lang="en-US" sz="4800" dirty="0"/>
              <a:t> (Difference Hash)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5ECA4-1ABA-4BC2-9312-AD1CB1626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320799"/>
            <a:ext cx="4878389" cy="516421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Идея </a:t>
            </a:r>
            <a:r>
              <a:rPr lang="ru-RU" dirty="0" err="1"/>
              <a:t>dHash</a:t>
            </a:r>
            <a:r>
              <a:rPr lang="ru-RU" dirty="0"/>
              <a:t> заключается в том, что вы изменяете размер исходного изображения до 8x9, а затем преобразуете его в массив бит размером 8x8 - каждый из них указывает, является ли соответствующий пиксель ярче или темнее, чем тот, что справа (или слева). Затем вы применяете расстояние Хэмминга к таким массивам, чтобы измерить, насколько они отличаются друг от друга.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9A6657D-135D-4660-B5FA-B939B99B81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324128"/>
              </p:ext>
            </p:extLst>
          </p:nvPr>
        </p:nvGraphicFramePr>
        <p:xfrm>
          <a:off x="6172203" y="1320800"/>
          <a:ext cx="5162591" cy="516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3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B42E4-13A9-4FEA-A0E6-57F10D5C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15318"/>
            <a:ext cx="9905998" cy="78694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idhash</a:t>
            </a:r>
            <a:r>
              <a:rPr lang="en-US" sz="4000" dirty="0"/>
              <a:t> (the Important Difference Hash)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5ECA4-1ABA-4BC2-9312-AD1CB1626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413" y="1354239"/>
            <a:ext cx="5720788" cy="5088443"/>
          </a:xfrm>
        </p:spPr>
        <p:txBody>
          <a:bodyPr>
            <a:noAutofit/>
          </a:bodyPr>
          <a:lstStyle/>
          <a:p>
            <a:r>
              <a:rPr lang="ru-RU" sz="1650" dirty="0"/>
              <a:t>Основным улучшением по сравнению с </a:t>
            </a:r>
            <a:r>
              <a:rPr lang="ru-RU" sz="1650" dirty="0" err="1"/>
              <a:t>dHash</a:t>
            </a:r>
            <a:r>
              <a:rPr lang="ru-RU" sz="1650" dirty="0"/>
              <a:t> являются данные о "важности", которые делают его нечувствительным к алгоритму изменения размера и возможным ошибкам из-за преобразования цветовой схемы. Это массив из дополнительных 64 битов, который сообщает функции сравнения, какая половина из 64 битов важна (когда разница между соседними данными была достаточно значительной), а какая нет. Таким образом, сравнивается не каждый бит в отпечатке, а только половина из них.</a:t>
            </a:r>
          </a:p>
          <a:p>
            <a:r>
              <a:rPr lang="ru-RU" sz="1650" dirty="0"/>
              <a:t>Другими улучшениями являются:</a:t>
            </a:r>
          </a:p>
          <a:p>
            <a:pPr lvl="1">
              <a:buFont typeface="Tw Cen MT" panose="020B0602020104020603" pitchFamily="34" charset="0"/>
              <a:buChar char="—"/>
            </a:pPr>
            <a:r>
              <a:rPr lang="en-US" sz="1650" dirty="0"/>
              <a:t> </a:t>
            </a:r>
            <a:r>
              <a:rPr lang="ru-RU" sz="1650" dirty="0"/>
              <a:t>Он выполняет вычитание не только по горизонтали, но и по вертикали, что добавляет еще 128 бит.</a:t>
            </a:r>
          </a:p>
          <a:p>
            <a:pPr lvl="1">
              <a:buFont typeface="Tw Cen MT" panose="020B0602020104020603" pitchFamily="34" charset="0"/>
              <a:buChar char="—"/>
            </a:pPr>
            <a:r>
              <a:rPr lang="en-US" sz="1650" dirty="0"/>
              <a:t> </a:t>
            </a:r>
            <a:r>
              <a:rPr lang="ru-RU" sz="1650" dirty="0"/>
              <a:t>Вместо изменения размера до 8x9 он изменяет размер до 8x8 и помещает изображение на тор.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7CE7BCF-4EC6-4B74-9ED5-1F98826F1A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574393"/>
              </p:ext>
            </p:extLst>
          </p:nvPr>
        </p:nvGraphicFramePr>
        <p:xfrm>
          <a:off x="6096000" y="1354239"/>
          <a:ext cx="5538485" cy="5088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77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5DF38-B4EB-40BA-ABD5-BE046395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5383"/>
            <a:ext cx="9905998" cy="854525"/>
          </a:xfrm>
        </p:spPr>
        <p:txBody>
          <a:bodyPr/>
          <a:lstStyle/>
          <a:p>
            <a:pPr algn="ctr"/>
            <a:r>
              <a:rPr lang="en-US" sz="3600" dirty="0" err="1"/>
              <a:t>idhash</a:t>
            </a:r>
            <a:r>
              <a:rPr lang="en-US" sz="3600" dirty="0"/>
              <a:t> (the Important Difference Hash)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B266CA0-08B2-47E9-9349-33E2F8773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2" y="1925213"/>
            <a:ext cx="3423938" cy="3007573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A3A52CBA-2F72-4660-829B-6E7D3CB239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08" y="1139908"/>
            <a:ext cx="5131424" cy="2549776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CB930B-A0AB-4B8E-B209-3C87F9C52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2" y="3791666"/>
            <a:ext cx="2843004" cy="292533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24486E6-056E-4C72-8E15-5F7750D0029A}"/>
              </a:ext>
            </a:extLst>
          </p:cNvPr>
          <p:cNvCxnSpPr/>
          <p:nvPr/>
        </p:nvCxnSpPr>
        <p:spPr>
          <a:xfrm flipV="1">
            <a:off x="4291922" y="2053389"/>
            <a:ext cx="1162394" cy="529390"/>
          </a:xfrm>
          <a:prstGeom prst="straightConnector1">
            <a:avLst/>
          </a:prstGeom>
          <a:ln w="1206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33A3CDB-A4EE-4C99-938F-F559B7CBC086}"/>
              </a:ext>
            </a:extLst>
          </p:cNvPr>
          <p:cNvCxnSpPr>
            <a:cxnSpLocks/>
          </p:cNvCxnSpPr>
          <p:nvPr/>
        </p:nvCxnSpPr>
        <p:spPr>
          <a:xfrm flipH="1">
            <a:off x="7359560" y="3886200"/>
            <a:ext cx="1903320" cy="1123121"/>
          </a:xfrm>
          <a:prstGeom prst="straightConnector1">
            <a:avLst/>
          </a:prstGeom>
          <a:ln w="1206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817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464</TotalTime>
  <Words>900</Words>
  <Application>Microsoft Office PowerPoint</Application>
  <PresentationFormat>Широкоэкранный</PresentationFormat>
  <Paragraphs>180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Arial</vt:lpstr>
      <vt:lpstr>Tw Cen MT</vt:lpstr>
      <vt:lpstr>Контур</vt:lpstr>
      <vt:lpstr>Сравнение алгоритмов перцептивного хэширования</vt:lpstr>
      <vt:lpstr>Что такое перцептивное хэширование?</vt:lpstr>
      <vt:lpstr>Как работают Перцептивные хэш-функции </vt:lpstr>
      <vt:lpstr>Алгоритмы, которые мы разберем</vt:lpstr>
      <vt:lpstr>aHash (Average Hash)</vt:lpstr>
      <vt:lpstr>Phash (Perceptual Hash)</vt:lpstr>
      <vt:lpstr>dhash (Difference Hash)</vt:lpstr>
      <vt:lpstr>idhash (the Important Difference Hash)</vt:lpstr>
      <vt:lpstr>idhash (the Important Difference Hash)</vt:lpstr>
      <vt:lpstr>Наши подопытные</vt:lpstr>
      <vt:lpstr>Сравнение скорости обработки фото хэш-функциями (белые часики)</vt:lpstr>
      <vt:lpstr>Сравнение скорости обработки фото хэш-функциями (Красные часики)</vt:lpstr>
      <vt:lpstr>Сравнение скорости обработки фото хэш-функциями (чёрные часики)</vt:lpstr>
      <vt:lpstr>Сравнение общей и средней скорости обработки фото хэш-функциями</vt:lpstr>
      <vt:lpstr>Сравнение точности хэш-функций Для белых часиков</vt:lpstr>
      <vt:lpstr>Подопытные белые часики</vt:lpstr>
      <vt:lpstr>Сравнение точности хэш-функций Для белых часиков (Low photos)</vt:lpstr>
      <vt:lpstr>Сравнение точности хэш-функций Для белых часиков (high photos)</vt:lpstr>
      <vt:lpstr>Сравнение точности хэш-функций Для белых часиков (color photos)</vt:lpstr>
      <vt:lpstr>Сравнение точности хэш-функций Для красных часиков</vt:lpstr>
      <vt:lpstr>Подопытные красные часики</vt:lpstr>
      <vt:lpstr>Сравнение точности хэш-функций Для Красных часиков (Low photos)</vt:lpstr>
      <vt:lpstr>Сравнение точности хэш-функций Для Красных часиков (high photos)</vt:lpstr>
      <vt:lpstr>Сравнение точности хэш-функций Для Красных часиков (color photos)</vt:lpstr>
      <vt:lpstr>Сравнение точности хэш-функций Для чёрных часиков</vt:lpstr>
      <vt:lpstr>Подопытные чёрные часики</vt:lpstr>
      <vt:lpstr>Сравнение точности хэш-функций Для чёрных часиков (Low photos)</vt:lpstr>
      <vt:lpstr>Сравнение точности хэш-функций Для чёрных часиков (high photos)</vt:lpstr>
      <vt:lpstr>Сравнение точности хэш-функций Для чёрных часиков (high photos)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алгоритмов перцептивного хэширования</dc:title>
  <dc:creator>Арина Копытина</dc:creator>
  <cp:lastModifiedBy>Арина Копытина</cp:lastModifiedBy>
  <cp:revision>52</cp:revision>
  <dcterms:created xsi:type="dcterms:W3CDTF">2024-06-02T18:13:30Z</dcterms:created>
  <dcterms:modified xsi:type="dcterms:W3CDTF">2024-06-17T10:40:36Z</dcterms:modified>
</cp:coreProperties>
</file>