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A.Risha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Afseen</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918610716601</cp:lastModifiedBy>
  <cp:revision>24</cp:revision>
  <dcterms:created xsi:type="dcterms:W3CDTF">2021-05-26T16:50:10Z</dcterms:created>
  <dcterms:modified xsi:type="dcterms:W3CDTF">2024-03-28T08:37:30Z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