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12/11/2020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92500" lnSpcReduction="20000"/>
          </a:bodyPr>
          <a:lstStyle/>
          <a:p>
            <a:r>
              <a:rPr lang="en-US" sz="2800" dirty="0"/>
              <a:t>Section - F</a:t>
            </a:r>
          </a:p>
          <a:p>
            <a:r>
              <a:rPr lang="en-US" sz="2800" dirty="0"/>
              <a:t>Rishab K S – PES1UG19CS384</a:t>
            </a:r>
          </a:p>
          <a:p>
            <a:r>
              <a:rPr lang="en-US" sz="2800" dirty="0"/>
              <a:t>Pranav M R – PES1UG19CS340</a:t>
            </a:r>
          </a:p>
          <a:p>
            <a:r>
              <a:rPr lang="en-US" sz="2800" dirty="0"/>
              <a:t>Raghavendra C R – PES1UG19CS365</a:t>
            </a:r>
          </a:p>
          <a:p>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github.com/Rishab2707/web-tech-project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Online Polling Website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a:xfrm>
            <a:off x="457200" y="1417638"/>
            <a:ext cx="8229600" cy="4983162"/>
          </a:xfrm>
        </p:spPr>
        <p:txBody>
          <a:bodyPr>
            <a:normAutofit fontScale="62500" lnSpcReduction="20000"/>
          </a:bodyPr>
          <a:lstStyle/>
          <a:p>
            <a:r>
              <a:rPr lang="en-GB" sz="4000" dirty="0"/>
              <a:t>In this project we are implementing an online polling website where any user can log into our website and cast their votes in their choice of polls.</a:t>
            </a:r>
          </a:p>
          <a:p>
            <a:r>
              <a:rPr lang="en-GB" sz="4000" dirty="0"/>
              <a:t>The home page displays all the polls. A user cannot vote unless they login. After login, the user can also create their own poll which will displayed on the homepage.</a:t>
            </a:r>
          </a:p>
          <a:p>
            <a:r>
              <a:rPr lang="en-GB" sz="4000" dirty="0"/>
              <a:t>A pie chart is displayed according to the number of votes, the poll has received.</a:t>
            </a:r>
          </a:p>
          <a:p>
            <a:r>
              <a:rPr lang="en-GB" sz="4000" dirty="0"/>
              <a:t>Through our project we can easily determine or predict the result of any future elections or the popular choice in any other abstract topic. Since each user has to login, there won’t be the case of multiple votes by a single user.</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lstStyle/>
          <a:p>
            <a:r>
              <a:rPr lang="en-US" dirty="0"/>
              <a:t>In the backend, we are using ‘mongoose’ to implement database. </a:t>
            </a:r>
          </a:p>
          <a:p>
            <a:r>
              <a:rPr lang="en-US" dirty="0"/>
              <a:t>We have used node modules like express, </a:t>
            </a:r>
            <a:r>
              <a:rPr lang="en-US" dirty="0" err="1"/>
              <a:t>cors</a:t>
            </a:r>
            <a:r>
              <a:rPr lang="en-US" dirty="0"/>
              <a:t>, body-parser, </a:t>
            </a:r>
            <a:r>
              <a:rPr lang="en-US" dirty="0" err="1"/>
              <a:t>jsonwebtoken</a:t>
            </a:r>
            <a:r>
              <a:rPr lang="en-US" dirty="0"/>
              <a:t> and </a:t>
            </a:r>
            <a:r>
              <a:rPr lang="en-US" dirty="0" err="1"/>
              <a:t>bcryptjs</a:t>
            </a:r>
            <a:r>
              <a:rPr lang="en-US" dirty="0"/>
              <a:t>.</a:t>
            </a:r>
          </a:p>
          <a:p>
            <a:r>
              <a:rPr lang="en-US" dirty="0"/>
              <a:t>In the </a:t>
            </a:r>
            <a:r>
              <a:rPr lang="en-US"/>
              <a:t>frontend, we </a:t>
            </a:r>
            <a:r>
              <a:rPr lang="en-US" dirty="0"/>
              <a:t>have used React, react-</a:t>
            </a:r>
            <a:r>
              <a:rPr lang="en-US" dirty="0" err="1"/>
              <a:t>dom</a:t>
            </a:r>
            <a:r>
              <a:rPr lang="en-US" dirty="0"/>
              <a:t>, react-router, </a:t>
            </a:r>
            <a:r>
              <a:rPr lang="en-US" dirty="0" err="1"/>
              <a:t>chartjs</a:t>
            </a:r>
            <a:r>
              <a:rPr lang="en-US" dirty="0"/>
              <a:t>, </a:t>
            </a:r>
            <a:r>
              <a:rPr lang="en-US" dirty="0" err="1"/>
              <a:t>axios</a:t>
            </a:r>
            <a:r>
              <a:rPr lang="en-US" dirty="0"/>
              <a:t>, redux and redux-</a:t>
            </a:r>
            <a:r>
              <a:rPr lang="en-US" dirty="0" err="1"/>
              <a:t>thunk</a:t>
            </a:r>
            <a:r>
              <a:rPr lang="en-US" dirty="0"/>
              <a:t>.</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US" dirty="0"/>
              <a:t>Rishab K S (PESUG19CS384) worked on the backend.</a:t>
            </a:r>
          </a:p>
          <a:p>
            <a:r>
              <a:rPr lang="en-US" dirty="0"/>
              <a:t>Pranav M R (PES1UG19CS340) worked on the frontend.</a:t>
            </a:r>
          </a:p>
          <a:p>
            <a:r>
              <a:rPr lang="en-US" dirty="0"/>
              <a:t>Raghavendra C R (PES1UG19CS365) worked on the styling component of the project.</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258</Words>
  <Application>Microsoft Office PowerPoint</Application>
  <PresentationFormat>On-screen Show (4:3)</PresentationFormat>
  <Paragraphs>20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Lightning Rishi</cp:lastModifiedBy>
  <cp:revision>9</cp:revision>
  <dcterms:created xsi:type="dcterms:W3CDTF">2020-11-18T05:59:33Z</dcterms:created>
  <dcterms:modified xsi:type="dcterms:W3CDTF">2020-12-11T01:47:07Z</dcterms:modified>
</cp:coreProperties>
</file>