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b36d149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b36d149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b36d149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b36d149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b36d149d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b36d149d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b36d149d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b36d149d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b36d149d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b36d149d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 Ticket Pricing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Rishab Ghose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b="1" lang="en" sz="1970">
                <a:solidFill>
                  <a:schemeClr val="dk1"/>
                </a:solidFill>
              </a:rPr>
              <a:t>Big Mountain Resort is currently charging $81.00 per ticket, which is a premium above the average ticket price of resorts in its market segment</a:t>
            </a:r>
            <a:endParaRPr b="1" sz="197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b="1" lang="en" sz="1970">
                <a:solidFill>
                  <a:schemeClr val="dk1"/>
                </a:solidFill>
              </a:rPr>
              <a:t>With new amenities being added, we are looking to provide a recommendation for a new optimal ticket price for the next ski season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Recommendations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model indicated that the ticket price should be increased to around $95.87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also want to note: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closing one run would have no effect on this modeled ticket price.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Increasing vertical drop by 150 ft and adding a new chair would increase our modeled price by $1.99 (expected to increase revenue by around $3.5 million)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may be worth it, depending on the costs of such rennovations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266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Of the amenities that had the greatest influence on ticket price, Big Mountain resort lies at the top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Has a lower ticket price than several of the most expensive resorts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775" y="1069388"/>
            <a:ext cx="2825490" cy="15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9050" y="1017725"/>
            <a:ext cx="304800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9250" y="2940417"/>
            <a:ext cx="2825500" cy="154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2600" y="2930075"/>
            <a:ext cx="2854450" cy="1568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a random forest algorithm, we found that an optimal price would be </a:t>
            </a:r>
            <a:r>
              <a:rPr lang="en"/>
              <a:t>$95.87, with an error of $10.39 (this suggests that price could be even higher)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Seen on the graph to the right, closing one run causes no change to our modeled price or revenue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475" y="1839200"/>
            <a:ext cx="4260300" cy="227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do further analysis and give more specific recommendations, we would need more specific data regarding: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number of visitors per year from Big Mountain (and other resorts)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operating costs for specific amenities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elasticity of cost as visitors/tickets sold increases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Algorithm is not particularly large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be saved in your in-house data warehouse, taking up minimal storage space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Easy to use for in-house analysts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