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360"/>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99075"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Rishabavarthini</a:t>
            </a:r>
            <a:r>
              <a:rPr lang="en-US" sz="1100" dirty="0" smtClean="0">
                <a:solidFill>
                  <a:schemeClr val="dk1"/>
                </a:solidFill>
              </a:rPr>
              <a:t> M</a:t>
            </a:r>
            <a:endParaRPr dirty="0"/>
          </a:p>
          <a:p>
            <a:pPr>
              <a:spcBef>
                <a:spcPts val="200"/>
              </a:spcBef>
            </a:pPr>
            <a:r>
              <a:rPr lang="en-US" sz="1100" b="0" i="0" u="none" strike="noStrike" cap="none" dirty="0">
                <a:solidFill>
                  <a:schemeClr val="dk1"/>
                </a:solidFill>
                <a:latin typeface="Arial"/>
                <a:ea typeface="Arial"/>
                <a:cs typeface="Arial"/>
                <a:sym typeface="Arial"/>
              </a:rPr>
              <a:t>Student ID </a:t>
            </a:r>
            <a:r>
              <a:rPr lang="en-US" sz="1100" b="0" i="0" u="none" strike="noStrike" cap="none" dirty="0" smtClean="0">
                <a:solidFill>
                  <a:schemeClr val="dk1"/>
                </a:solidFill>
                <a:latin typeface="Arial"/>
                <a:ea typeface="Arial"/>
                <a:cs typeface="Arial"/>
                <a:sym typeface="Arial"/>
              </a:rPr>
              <a:t>:</a:t>
            </a:r>
            <a:r>
              <a:rPr lang="en-US" sz="1100" dirty="0">
                <a:solidFill>
                  <a:schemeClr val="dk1"/>
                </a:solidFill>
              </a:rPr>
              <a:t> </a:t>
            </a:r>
            <a:r>
              <a:rPr lang="en-US" dirty="0" smtClean="0">
                <a:solidFill>
                  <a:schemeClr val="dk1"/>
                </a:solidFill>
              </a:rPr>
              <a:t>au710321104012</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 y="986972"/>
            <a:ext cx="6952343" cy="380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1066799"/>
            <a:ext cx="7258792" cy="397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1060450"/>
            <a:ext cx="8219281" cy="379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04" y="1092200"/>
            <a:ext cx="8081695" cy="378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728200" cy="35940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4" y="1181100"/>
            <a:ext cx="7733665"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1030</Words>
  <Application>Microsoft Office PowerPoint</Application>
  <PresentationFormat>On-screen Show (16:9)</PresentationFormat>
  <Paragraphs>70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12</cp:revision>
  <dcterms:modified xsi:type="dcterms:W3CDTF">2024-04-27T06:07:50Z</dcterms:modified>
</cp:coreProperties>
</file>