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3"/>
    <p:sldId id="268" r:id="rId4"/>
    <p:sldId id="274" r:id="rId5"/>
    <p:sldId id="277" r:id="rId6"/>
    <p:sldId id="303" r:id="rId7"/>
    <p:sldId id="276" r:id="rId8"/>
    <p:sldId id="278" r:id="rId9"/>
    <p:sldId id="291" r:id="rId10"/>
    <p:sldId id="292" r:id="rId11"/>
    <p:sldId id="293" r:id="rId12"/>
    <p:sldId id="296" r:id="rId13"/>
    <p:sldId id="304" r:id="rId14"/>
    <p:sldId id="294" r:id="rId15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15" autoAdjust="0"/>
    <p:restoredTop sz="91562" autoAdjust="0"/>
  </p:normalViewPr>
  <p:slideViewPr>
    <p:cSldViewPr>
      <p:cViewPr>
        <p:scale>
          <a:sx n="75" d="100"/>
          <a:sy n="75" d="100"/>
        </p:scale>
        <p:origin x="-414" y="-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5011" y="5038803"/>
            <a:ext cx="1892949" cy="172518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538" y="776289"/>
            <a:ext cx="10747750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538" y="2250280"/>
            <a:ext cx="10747750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324" y="6012657"/>
            <a:ext cx="7719589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324" y="5650705"/>
            <a:ext cx="7719589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6749" y="5752308"/>
            <a:ext cx="670385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5" y="381000"/>
            <a:ext cx="2539339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81000"/>
            <a:ext cx="832903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7494"/>
            <a:ext cx="10969943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882808"/>
            <a:ext cx="10969943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6944" y="6480048"/>
            <a:ext cx="2844059" cy="301752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441" y="6480970"/>
            <a:ext cx="567859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6" y="7035"/>
            <a:ext cx="1217007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5011" y="94010"/>
            <a:ext cx="1892949" cy="172518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1761" y="6477000"/>
            <a:ext cx="2844059" cy="304800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1592" y="6480970"/>
            <a:ext cx="567859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5140" y="809625"/>
            <a:ext cx="670385" cy="300831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2813" y="9381"/>
            <a:ext cx="3562887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79449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68" y="271465"/>
            <a:ext cx="9649486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68" y="1633536"/>
            <a:ext cx="5180251" cy="2286000"/>
          </a:xfrm>
        </p:spPr>
        <p:txBody>
          <a:bodyPr anchor="t"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22438"/>
            <a:ext cx="5383398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722438"/>
            <a:ext cx="5383398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6944" y="6480969"/>
            <a:ext cx="2844059" cy="301752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441" y="6480969"/>
            <a:ext cx="567859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6725" y="6480969"/>
            <a:ext cx="670385" cy="301752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44" y="290732"/>
            <a:ext cx="142203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9534" y="290732"/>
            <a:ext cx="774497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19534" y="3427124"/>
            <a:ext cx="774497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5604" y="290732"/>
            <a:ext cx="9141619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5604" y="3427124"/>
            <a:ext cx="9141619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6944" y="6480969"/>
            <a:ext cx="2839996" cy="301752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441" y="6480969"/>
            <a:ext cx="567999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6725" y="6483096"/>
            <a:ext cx="670385" cy="301752"/>
          </a:xfrm>
        </p:spPr>
        <p:txBody>
          <a:bodyPr/>
          <a:lstStyle>
            <a:lvl1pPr algn="ctr">
              <a:defRPr/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6944" y="6480969"/>
            <a:ext cx="2844059" cy="301752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" y="6481891"/>
            <a:ext cx="567859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6725" y="6480969"/>
            <a:ext cx="670385" cy="301752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32" y="367664"/>
            <a:ext cx="1218883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080" y="367664"/>
            <a:ext cx="3250353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7066" y="320040"/>
            <a:ext cx="7032952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9788" y="6556248"/>
            <a:ext cx="2844059" cy="301752"/>
          </a:xfrm>
        </p:spPr>
        <p:txBody>
          <a:bodyPr/>
          <a:lstStyle>
            <a:lvl1pPr>
              <a:defRPr sz="900"/>
            </a:lvl1pPr>
          </a:lstStyle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080" y="6556248"/>
            <a:ext cx="6855708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1181" y="6556248"/>
            <a:ext cx="670385" cy="301752"/>
          </a:xfrm>
        </p:spPr>
        <p:txBody>
          <a:bodyPr/>
          <a:lstStyle>
            <a:lvl1pPr>
              <a:defRPr sz="900"/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32" y="150896"/>
            <a:ext cx="1218883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54" y="373966"/>
            <a:ext cx="977543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603" y="5867400"/>
            <a:ext cx="977543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2135" y="6556248"/>
            <a:ext cx="2803430" cy="301752"/>
          </a:xfrm>
        </p:spPr>
        <p:txBody>
          <a:bodyPr/>
          <a:lstStyle>
            <a:lvl1pPr>
              <a:defRPr sz="900"/>
            </a:lvl1pPr>
          </a:lstStyle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170" y="6557169"/>
            <a:ext cx="6595711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3403" y="6556248"/>
            <a:ext cx="487553" cy="301752"/>
          </a:xfrm>
        </p:spPr>
        <p:txBody>
          <a:bodyPr/>
          <a:lstStyle>
            <a:lvl1pPr algn="ctr">
              <a:defRPr sz="900"/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6" y="14069"/>
            <a:ext cx="1217007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79449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2813" y="4948410"/>
            <a:ext cx="3562887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441" y="267494"/>
            <a:ext cx="10969943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441" y="1882808"/>
            <a:ext cx="10969943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6944" y="6480969"/>
            <a:ext cx="2844059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441" y="6481891"/>
            <a:ext cx="567859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6725" y="6480969"/>
            <a:ext cx="670385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marL="484505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 panose="020B0604030504040204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buClr>
          <a:schemeClr val="accent1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412" y="914400"/>
            <a:ext cx="6068325" cy="65269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JUKEBOX   PROJECT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3046412" y="1981200"/>
            <a:ext cx="6400800" cy="3762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endParaRPr lang="en-US" sz="28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altLang="en-US" sz="28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RISHABH KUMAR PATHAK</a:t>
            </a:r>
            <a:endParaRPr lang="en-US" sz="28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</a:t>
            </a:r>
            <a:r>
              <a:rPr lang="en-US" sz="2800" b="1" spc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Guidance</a:t>
            </a:r>
            <a:r>
              <a:rPr lang="en-US" sz="28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</a:t>
            </a:r>
            <a:endParaRPr lang="en-US" sz="28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altLang="en-US" sz="24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VAIBHAV DIWAN</a:t>
            </a:r>
            <a:endParaRPr lang="en-IN" altLang="en-US" sz="24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altLang="en-US" sz="24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CHARUL BAPNA </a:t>
            </a:r>
            <a:r>
              <a:rPr lang="en-US" sz="24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lang="en-US" sz="24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</a:pPr>
            <a:endParaRPr lang="en-US" sz="24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spc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412" y="533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3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1981200"/>
            <a:ext cx="67818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Limited collection of song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9812" y="228600"/>
            <a:ext cx="3978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 WINDOW</a:t>
            </a:r>
            <a:endParaRPr lang="en-US" sz="3200" dirty="0"/>
          </a:p>
        </p:txBody>
      </p:sp>
      <p:pic>
        <p:nvPicPr>
          <p:cNvPr id="2050" name="Picture 2" descr="C:\Users\Punit kumar\Pictures\Screenshots\Screenshot (286).pngScreenshot (286)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3915" y="861695"/>
            <a:ext cx="1039622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8105" y="1337310"/>
            <a:ext cx="13557885" cy="55206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96950" y="533400"/>
            <a:ext cx="68662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000" b="1" u="sng">
                <a:solidFill>
                  <a:schemeClr val="tx1"/>
                </a:solidFill>
              </a:rPr>
              <a:t>OUTPUT SCREEN DISPLAY</a:t>
            </a:r>
            <a:endParaRPr lang="en-IN" altLang="en-US" sz="3000" b="1" u="sng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9412" y="2819400"/>
            <a:ext cx="3200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17812" y="533400"/>
            <a:ext cx="5943600" cy="86836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Jukebox is a music application for user  to play songs</a:t>
            </a:r>
            <a:r>
              <a:rPr lang="en-US" sz="3600" smtClean="0"/>
              <a:t>. </a:t>
            </a:r>
            <a:r>
              <a:rPr lang="en-IN" altLang="en-US" sz="3600" smtClean="0"/>
              <a:t>U</a:t>
            </a:r>
            <a:r>
              <a:rPr lang="en-US" sz="3600" smtClean="0"/>
              <a:t>ser </a:t>
            </a:r>
            <a:r>
              <a:rPr lang="en-US" sz="3600" dirty="0" smtClean="0"/>
              <a:t>can  also search the song and make this playlist according to their interest which is being displayed in this application.</a:t>
            </a:r>
            <a:endParaRPr lang="en-US" sz="3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012" y="838200"/>
            <a:ext cx="3629925" cy="60960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812" y="1905000"/>
            <a:ext cx="1059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/>
            <a:r>
              <a:rPr lang="en-US" sz="3200" dirty="0" smtClean="0"/>
              <a:t>The primary purpose of this musical  application </a:t>
            </a:r>
            <a:endParaRPr lang="en-US" sz="3200" dirty="0" smtClean="0"/>
          </a:p>
          <a:p>
            <a:pPr marL="457200" lvl="0" indent="-457200" fontAlgn="base"/>
            <a:r>
              <a:rPr lang="en-US" sz="3200" dirty="0" smtClean="0"/>
              <a:t>is </a:t>
            </a:r>
            <a:r>
              <a:rPr lang="en-US" sz="3200" b="1" dirty="0" smtClean="0"/>
              <a:t>to play music available in the databases of the service, compose custom playlists and search similar songs</a:t>
            </a:r>
            <a:r>
              <a:rPr lang="en-US" sz="2800" b="1" dirty="0" smtClean="0"/>
              <a:t> by displaying various options.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6012" y="1295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3612" y="3810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7612" y="1524000"/>
            <a:ext cx="105156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buFont typeface="Wingdings" panose="05000000000000000000" pitchFamily="2" charset="2"/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Play songs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songs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playlist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playlist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song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7980" y="914400"/>
            <a:ext cx="12626975" cy="6223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961130" y="228600"/>
            <a:ext cx="3416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 i="1" u="sng"/>
              <a:t>SQL QUERY</a:t>
            </a:r>
            <a:endParaRPr lang="en-IN" altLang="en-US" sz="3600" b="1" i="1" u="sng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612" y="2133600"/>
            <a:ext cx="10439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Workbench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1212" y="60960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Required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9012" y="2209800"/>
            <a:ext cx="10439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1212" y="838200"/>
            <a:ext cx="43216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Hardware Required</a:t>
            </a:r>
            <a:endParaRPr lang="en-US" sz="40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412" y="609600"/>
            <a:ext cx="4495800" cy="635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012" y="2209800"/>
            <a:ext cx="90678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base">
              <a:buFont typeface="Wingdings" panose="05000000000000000000" pitchFamily="2" charset="2"/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and Fast response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categorization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collection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to access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Playlist feature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4012" y="304800"/>
            <a:ext cx="4038600" cy="7874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812" y="2133600"/>
            <a:ext cx="8610599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time consumption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listen to all music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create their playlist easily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data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mainatining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option by name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1044</Words>
  <Application>WPS Presentation</Application>
  <PresentationFormat>Custom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Verdana</vt:lpstr>
      <vt:lpstr>Times New Roman</vt:lpstr>
      <vt:lpstr>Calibri</vt:lpstr>
      <vt:lpstr>Century Gothic</vt:lpstr>
      <vt:lpstr>Microsoft YaHei</vt:lpstr>
      <vt:lpstr>Arial Unicode MS</vt:lpstr>
      <vt:lpstr>Verve</vt:lpstr>
      <vt:lpstr>JUKEBOX   PROJECT</vt:lpstr>
      <vt:lpstr>INTRODUCTION</vt:lpstr>
      <vt:lpstr>OBJECTIVE</vt:lpstr>
      <vt:lpstr>PowerPoint 演示文稿</vt:lpstr>
      <vt:lpstr>PowerPoint 演示文稿</vt:lpstr>
      <vt:lpstr>PowerPoint 演示文稿</vt:lpstr>
      <vt:lpstr>PowerPoint 演示文稿</vt:lpstr>
      <vt:lpstr>FEATURES </vt:lpstr>
      <vt:lpstr>ADVANTAGES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DUSTBIN</dc:title>
  <dc:creator>Microsoft account</dc:creator>
  <cp:lastModifiedBy>RISHABH</cp:lastModifiedBy>
  <cp:revision>140</cp:revision>
  <dcterms:created xsi:type="dcterms:W3CDTF">2022-03-02T09:14:00Z</dcterms:created>
  <dcterms:modified xsi:type="dcterms:W3CDTF">2022-09-19T19:55:34Z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ICV">
    <vt:lpwstr>7A2902C7C98C4971BE17C2D5E033DD15</vt:lpwstr>
  </property>
  <property fmtid="{D5CDD505-2E9C-101B-9397-08002B2CF9AE}" pid="9" name="KSOProductBuildVer">
    <vt:lpwstr>1033-11.2.0.11306</vt:lpwstr>
  </property>
</Properties>
</file>