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9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9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4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5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6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D9780-FE19-B629-E8D8-EB3A78130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0764" r="7922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D43CCF-F3B3-474D-B5C6-91D2EDF9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Digital Healthcare Application</a:t>
            </a:r>
            <a:endParaRPr lang="en-US" b="1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D6700-6D66-4CEA-B127-A59E1F347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Mini Project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BE34-7A81-492A-847C-4E3D4BB2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Work-Flow of machine learning model</a:t>
            </a:r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32ECD3C6-50CE-4606-ABD0-DF48C20137AA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2601769"/>
            <a:ext cx="5181600" cy="2907000"/>
          </a:xfrm>
          <a:prstGeom prst="rect">
            <a:avLst/>
          </a:prstGeom>
          <a:ln/>
        </p:spPr>
      </p:pic>
      <p:pic>
        <p:nvPicPr>
          <p:cNvPr id="6" name="image3.png">
            <a:extLst>
              <a:ext uri="{FF2B5EF4-FFF2-40B4-BE49-F238E27FC236}">
                <a16:creationId xmlns:a16="http://schemas.microsoft.com/office/drawing/2014/main" id="{F6E48C90-6C56-40F6-BDB9-A5C9822E9A8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172200" y="2594253"/>
            <a:ext cx="5181600" cy="29220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593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CF306-FA81-4753-8209-0A0C683C03D8}"/>
              </a:ext>
            </a:extLst>
          </p:cNvPr>
          <p:cNvSpPr txBox="1"/>
          <p:nvPr/>
        </p:nvSpPr>
        <p:spPr>
          <a:xfrm>
            <a:off x="946298" y="489098"/>
            <a:ext cx="10632558" cy="408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4400" b="1" u="sng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OVERVIEW</a:t>
            </a:r>
          </a:p>
          <a:p>
            <a:pPr>
              <a:lnSpc>
                <a:spcPct val="115000"/>
              </a:lnSpc>
            </a:pPr>
            <a:endParaRPr lang="en-GB" sz="1800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Digital Healthcare app is an application used to detect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If a person suffering from a heart conditions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If a person is Parkinson's Positive i.e., suffering from a Parkinson's disease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The Application inputs the user details via a user-friendly  interface and based on the details it predicts whether the persons is suffering from either of the above-mentioned diseases</a:t>
            </a: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Link : </a:t>
            </a:r>
          </a:p>
          <a:p>
            <a:r>
              <a:rPr lang="en-US" dirty="0"/>
              <a:t>https://drive.google.com/drive/folders/1Gz3eBnhGTx-njf0lTD2Elul4yr0lCkBy?usp=sharing</a:t>
            </a:r>
          </a:p>
        </p:txBody>
      </p:sp>
    </p:spTree>
    <p:extLst>
      <p:ext uri="{BB962C8B-B14F-4D97-AF65-F5344CB8AC3E}">
        <p14:creationId xmlns:p14="http://schemas.microsoft.com/office/powerpoint/2010/main" val="315855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CE899-7AAB-4D86-8066-EB43F829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Parkinson’s Disease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E9659"/>
          </a:solidFill>
          <a:ln w="38100" cap="rnd">
            <a:solidFill>
              <a:srgbClr val="CE965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19EBD-1368-40CB-B74C-4515850F3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Parkinson’s disease is a progressive nervous system disorder that affects movement leading to shaking, stiffness, and difficulty with walking, balance and coordination.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Parkinson’s symptoms usually begin gradually and worsen over time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776E1D7E-D0DC-47AE-B2E5-28B1B8675C0B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0274" r="1027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47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CE899-7AAB-4D86-8066-EB43F829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Heart Disease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CE9659"/>
          </a:solidFill>
          <a:ln w="38100" cap="rnd">
            <a:solidFill>
              <a:srgbClr val="CE965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19EBD-1368-40CB-B74C-4515850F3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Heart disease is the broad term for conditions that affect the structure and function of the heart muscle. It includes: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37000"/>
              </a:lnSpc>
              <a:buSzPts val="1200"/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Coronary heart disease (CHD)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37000"/>
              </a:lnSpc>
              <a:buSzPts val="1200"/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Heart failure 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37000"/>
              </a:lnSpc>
              <a:buSzPts val="1200"/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Valve disease  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37000"/>
              </a:lnSpc>
              <a:spcAft>
                <a:spcPts val="2400"/>
              </a:spcAft>
              <a:buSzPts val="1200"/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Arrhythmias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776E1D7E-D0DC-47AE-B2E5-28B1B8675C0B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055" b="40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814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C7DD5-B2F4-4696-97ED-E9BA51A4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u="sng" dirty="0"/>
              <a:t>Graphical User interface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E9659"/>
          </a:solidFill>
          <a:ln w="38100" cap="rnd">
            <a:solidFill>
              <a:srgbClr val="CE965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5A762F-1582-41FE-99E4-2B0A23819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60717"/>
            <a:ext cx="7214616" cy="45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9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D2A36-69FA-4AF0-B0AA-7B6B94979FA2}"/>
              </a:ext>
            </a:extLst>
          </p:cNvPr>
          <p:cNvSpPr txBox="1"/>
          <p:nvPr/>
        </p:nvSpPr>
        <p:spPr>
          <a:xfrm>
            <a:off x="361507" y="265814"/>
            <a:ext cx="11568223" cy="528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4000" b="1" u="sng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APPLICATIONS OF DIGITAL APPS </a:t>
            </a:r>
            <a:r>
              <a:rPr lang="en-GB" sz="4000" b="1" u="sng" dirty="0"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IN HEALTHCARE INDUSTRY</a:t>
            </a:r>
            <a:endParaRPr lang="en-GB" sz="4000" b="1" u="sng" dirty="0">
              <a:effectLst/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GB" dirty="0">
              <a:highlight>
                <a:srgbClr val="FFFFFF"/>
              </a:highligh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Digital systems are a must in healthcare as well, like every field. Some of the applications and use cases of the system in healthcare are as following :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Online appointment bookings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Monitoring patient’s health 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Efficiently handle emergency cases 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Easy access of medical history of a patient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Growth of wearable medical devices to track your habits 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en-GB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(Oximeters, smartwatch, heart-rate sensor, sweat sensors etc 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GB" sz="180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Digital Medical consultation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5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E383A-8CA8-4E88-95C5-D402A372720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8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E9659"/>
          </a:solidFill>
          <a:ln w="38100" cap="rnd">
            <a:solidFill>
              <a:srgbClr val="CE965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A0A939C-6672-D1FB-F074-EC14C67D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5197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2D"/>
      </a:dk2>
      <a:lt2>
        <a:srgbClr val="E2E5E8"/>
      </a:lt2>
      <a:accent1>
        <a:srgbClr val="CE9659"/>
      </a:accent1>
      <a:accent2>
        <a:srgbClr val="D27267"/>
      </a:accent2>
      <a:accent3>
        <a:srgbClr val="DA829E"/>
      </a:accent3>
      <a:accent4>
        <a:srgbClr val="D267B5"/>
      </a:accent4>
      <a:accent5>
        <a:srgbClr val="CD82DA"/>
      </a:accent5>
      <a:accent6>
        <a:srgbClr val="9667D2"/>
      </a:accent6>
      <a:hlink>
        <a:srgbClr val="6184AA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 Bold</vt:lpstr>
      <vt:lpstr>The Serif Hand Black</vt:lpstr>
      <vt:lpstr>SketchyVTI</vt:lpstr>
      <vt:lpstr>Digital Healthcare Application</vt:lpstr>
      <vt:lpstr>Work-Flow of machine learning model</vt:lpstr>
      <vt:lpstr>PowerPoint Presentation</vt:lpstr>
      <vt:lpstr>Parkinson’s Disease</vt:lpstr>
      <vt:lpstr>Heart Disease</vt:lpstr>
      <vt:lpstr>Graphical User interface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Healthcare Application</dc:title>
  <dc:creator>Rishabh Saklani</dc:creator>
  <cp:lastModifiedBy>Rishabh Saklani</cp:lastModifiedBy>
  <cp:revision>2</cp:revision>
  <dcterms:created xsi:type="dcterms:W3CDTF">2022-07-16T18:37:56Z</dcterms:created>
  <dcterms:modified xsi:type="dcterms:W3CDTF">2022-07-16T18:41:55Z</dcterms:modified>
</cp:coreProperties>
</file>