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95" r:id="rId4"/>
    <p:sldId id="298" r:id="rId5"/>
    <p:sldId id="299" r:id="rId6"/>
    <p:sldId id="300" r:id="rId7"/>
    <p:sldId id="301" r:id="rId8"/>
    <p:sldId id="30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FF00"/>
    <a:srgbClr val="FFFF66"/>
    <a:srgbClr val="FFFF99"/>
    <a:srgbClr val="748A9F"/>
    <a:srgbClr val="CCCC00"/>
    <a:srgbClr val="80BE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093" autoAdjust="0"/>
    <p:restoredTop sz="94660"/>
  </p:normalViewPr>
  <p:slideViewPr>
    <p:cSldViewPr>
      <p:cViewPr varScale="1">
        <p:scale>
          <a:sx n="68" d="100"/>
          <a:sy n="68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C96D-1DE7-4723-9CC5-EE566F2345A1}" type="datetimeFigureOut">
              <a:rPr lang="en-US" smtClean="0"/>
              <a:pPr/>
              <a:t>4/28/2018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68CF-7368-4EF2-A5DC-732E05B2ED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4/28/2018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4/28/2018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4/28/2018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4/28/2018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4/28/2018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4/28/2018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4/28/2018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4/28/2018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4/28/2018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4/28/2018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4/28/2018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558-8E5F-4D3E-B595-2D1285B796C6}" type="datetimeFigureOut">
              <a:rPr lang="en-US" smtClean="0"/>
              <a:pPr/>
              <a:t>4/28/2018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4546" y="2589373"/>
            <a:ext cx="4400911" cy="1339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3699221"/>
            <a:ext cx="81439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  <a:latin typeface="Raleway" pitchFamily="34" charset="0"/>
              </a:rPr>
              <a:t>ADVANCE C PROJECT WORKSHOP</a:t>
            </a:r>
            <a:endParaRPr lang="en-IN" sz="4400" dirty="0">
              <a:solidFill>
                <a:schemeClr val="bg1">
                  <a:lumMod val="85000"/>
                </a:schemeClr>
              </a:solidFill>
              <a:latin typeface="Raleway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28728" y="5214950"/>
            <a:ext cx="614366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java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894809"/>
            <a:ext cx="2384463" cy="238446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Raleway" pitchFamily="34" charset="0"/>
              </a:rPr>
              <a:t>ABOUT PROJECT</a:t>
            </a:r>
            <a:endParaRPr lang="en-IN" b="1" dirty="0" smtClean="0">
              <a:solidFill>
                <a:srgbClr val="FFFF00"/>
              </a:solidFill>
              <a:latin typeface="Raleway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CC66"/>
                </a:solidFill>
                <a:latin typeface="Aharoni" pitchFamily="2" charset="-79"/>
                <a:cs typeface="Aharoni" pitchFamily="2" charset="-79"/>
              </a:rPr>
              <a:t>Project Title: </a:t>
            </a:r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Railway Reservation System 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>
                <a:solidFill>
                  <a:srgbClr val="FFCC66"/>
                </a:solidFill>
                <a:latin typeface="Aharoni" pitchFamily="2" charset="-79"/>
                <a:cs typeface="Aharoni" pitchFamily="2" charset="-79"/>
              </a:rPr>
              <a:t>OBJECTIVE:</a:t>
            </a:r>
            <a:endParaRPr lang="en-IN" dirty="0" smtClean="0">
              <a:solidFill>
                <a:srgbClr val="FFCC66"/>
              </a:solidFill>
              <a:latin typeface="Aharoni" pitchFamily="2" charset="-79"/>
              <a:cs typeface="Aharoni" pitchFamily="2" charset="-79"/>
            </a:endParaRPr>
          </a:p>
          <a:p>
            <a:pPr marL="514350" indent="-514350"/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Maintain DATABASE of </a:t>
            </a:r>
            <a:r>
              <a:rPr lang="en-US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Train</a:t>
            </a:r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Passengers</a:t>
            </a:r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and </a:t>
            </a:r>
            <a:r>
              <a:rPr lang="en-US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Ticket</a:t>
            </a:r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.</a:t>
            </a:r>
          </a:p>
          <a:p>
            <a:pPr marL="514350" indent="-514350"/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Operated </a:t>
            </a:r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By </a:t>
            </a:r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the </a:t>
            </a:r>
            <a:r>
              <a:rPr lang="en-US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Admin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Raleway" pitchFamily="34" charset="0"/>
              </a:rPr>
              <a:t>PROJECT </a:t>
            </a:r>
            <a:r>
              <a:rPr lang="en-US" b="1" dirty="0" smtClean="0">
                <a:solidFill>
                  <a:srgbClr val="FFFF00"/>
                </a:solidFill>
                <a:latin typeface="Raleway" pitchFamily="34" charset="0"/>
              </a:rPr>
              <a:t>MODULES</a:t>
            </a:r>
            <a:endParaRPr lang="en-IN" b="1" dirty="0" smtClean="0">
              <a:solidFill>
                <a:srgbClr val="FFFF00"/>
              </a:solidFill>
              <a:latin typeface="Raleway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View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Train Details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Book Ticket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View Ticket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Search Ticket No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View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All Bookings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View Train Bookings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Cancel Ticket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Cancel Train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514350" indent="-514350">
              <a:buAutoNum type="arabicPeriod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Raleway" pitchFamily="34" charset="0"/>
              </a:rPr>
              <a:t>PROJECT </a:t>
            </a:r>
            <a:r>
              <a:rPr lang="en-US" b="1" dirty="0" smtClean="0">
                <a:solidFill>
                  <a:srgbClr val="FFFF00"/>
                </a:solidFill>
                <a:latin typeface="Raleway" pitchFamily="34" charset="0"/>
              </a:rPr>
              <a:t>MODULES</a:t>
            </a:r>
            <a:endParaRPr lang="en-IN" b="1" dirty="0" smtClean="0">
              <a:solidFill>
                <a:srgbClr val="FFFF00"/>
              </a:solidFill>
              <a:latin typeface="Raleway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View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Train Details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   ADMIN can view all the available TRAIN information.</a:t>
            </a:r>
          </a:p>
          <a:p>
            <a:pPr marL="514350" indent="-514350"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2.  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Book Ticket</a:t>
            </a:r>
          </a:p>
          <a:p>
            <a:pPr marL="514350" indent="-514350"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</a:t>
            </a:r>
            <a:r>
              <a:rPr lang="en-US" b="1" dirty="0" smtClean="0">
                <a:solidFill>
                  <a:schemeClr val="bg1"/>
                </a:solidFill>
              </a:rPr>
              <a:t>This module </a:t>
            </a:r>
            <a:r>
              <a:rPr lang="en-US" b="1" dirty="0" smtClean="0">
                <a:solidFill>
                  <a:schemeClr val="bg1"/>
                </a:solidFill>
              </a:rPr>
              <a:t>is used to BOOK TICKET for the PASSENGERS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Raleway" pitchFamily="34" charset="0"/>
              </a:rPr>
              <a:t>PROJECT </a:t>
            </a:r>
            <a:r>
              <a:rPr lang="en-US" b="1" dirty="0" smtClean="0">
                <a:solidFill>
                  <a:srgbClr val="FFFF00"/>
                </a:solidFill>
                <a:latin typeface="Raleway" pitchFamily="34" charset="0"/>
              </a:rPr>
              <a:t>MODULES</a:t>
            </a:r>
            <a:endParaRPr lang="en-IN" b="1" dirty="0" smtClean="0">
              <a:solidFill>
                <a:srgbClr val="FFFF00"/>
              </a:solidFill>
              <a:latin typeface="Raleway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3.  View Ticket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514350" indent="-514350">
              <a:buNone/>
            </a:pP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   In this module ADMIN can view the TICKET DETAILS of the booked TICKET 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4.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Search Ticket No</a:t>
            </a:r>
          </a:p>
          <a:p>
            <a:pPr marL="514350" indent="-514350"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</a:t>
            </a:r>
            <a:r>
              <a:rPr lang="en-US" b="1" dirty="0" smtClean="0">
                <a:solidFill>
                  <a:schemeClr val="bg1"/>
                </a:solidFill>
              </a:rPr>
              <a:t>This module helps ADMIN to search a TICKET NO. on the basis of PASSENGER Mobile No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Raleway" pitchFamily="34" charset="0"/>
              </a:rPr>
              <a:t>PROJECT </a:t>
            </a:r>
            <a:r>
              <a:rPr lang="en-US" b="1" dirty="0" smtClean="0">
                <a:solidFill>
                  <a:srgbClr val="FFFF00"/>
                </a:solidFill>
                <a:latin typeface="Raleway" pitchFamily="34" charset="0"/>
              </a:rPr>
              <a:t>MODULES</a:t>
            </a:r>
            <a:endParaRPr lang="en-IN" b="1" dirty="0" smtClean="0">
              <a:solidFill>
                <a:srgbClr val="FFFF00"/>
              </a:solidFill>
              <a:latin typeface="Raleway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5.  View All Bookings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b="1" dirty="0" smtClean="0">
                <a:solidFill>
                  <a:schemeClr val="bg1"/>
                </a:solidFill>
              </a:rPr>
              <a:t>ADMIN can view all the booked TICKET History.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6.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View Train Bookings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b="1" dirty="0" smtClean="0">
                <a:solidFill>
                  <a:schemeClr val="bg1"/>
                </a:solidFill>
              </a:rPr>
              <a:t>ADMIN can view all the bookings for a particular TRAIN by providing TRAN No.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Raleway" pitchFamily="34" charset="0"/>
              </a:rPr>
              <a:t>PROJECT </a:t>
            </a:r>
            <a:r>
              <a:rPr lang="en-US" b="1" dirty="0" smtClean="0">
                <a:solidFill>
                  <a:srgbClr val="FFFF00"/>
                </a:solidFill>
                <a:latin typeface="Raleway" pitchFamily="34" charset="0"/>
              </a:rPr>
              <a:t>MODULES</a:t>
            </a:r>
            <a:endParaRPr lang="en-IN" b="1" dirty="0" smtClean="0">
              <a:solidFill>
                <a:srgbClr val="FFFF00"/>
              </a:solidFill>
              <a:latin typeface="Raleway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7.  Cancel Ticket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b="1" dirty="0" smtClean="0">
                <a:solidFill>
                  <a:schemeClr val="bg1"/>
                </a:solidFill>
              </a:rPr>
              <a:t>This module is used to delete a particular TICKET by providing the TICKET No.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8.  Cancel Train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None/>
            </a:pP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    If in case a TRAIN </a:t>
            </a:r>
            <a:r>
              <a:rPr lang="en-US" b="1" dirty="0" smtClean="0">
                <a:solidFill>
                  <a:schemeClr val="bg1"/>
                </a:solidFill>
              </a:rPr>
              <a:t>get </a:t>
            </a:r>
            <a:r>
              <a:rPr lang="en-US" b="1" dirty="0" smtClean="0">
                <a:solidFill>
                  <a:schemeClr val="bg1"/>
                </a:solidFill>
              </a:rPr>
              <a:t>cancelled ADMIN can cancel all the TICKETS for that particular TRAIN No.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207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ABOUT PROJECT</vt:lpstr>
      <vt:lpstr>PROJECT MODULES</vt:lpstr>
      <vt:lpstr>PROJECT MODULES</vt:lpstr>
      <vt:lpstr>PROJECT MODULES</vt:lpstr>
      <vt:lpstr>PROJECT MODULES</vt:lpstr>
      <vt:lpstr>PROJECT MODULES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Comp08</dc:creator>
  <cp:lastModifiedBy>Windows7</cp:lastModifiedBy>
  <cp:revision>202</cp:revision>
  <dcterms:created xsi:type="dcterms:W3CDTF">2017-12-26T10:06:07Z</dcterms:created>
  <dcterms:modified xsi:type="dcterms:W3CDTF">2018-04-28T07:35:34Z</dcterms:modified>
</cp:coreProperties>
</file>