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72" r:id="rId3"/>
    <p:sldId id="303" r:id="rId4"/>
    <p:sldId id="316" r:id="rId5"/>
    <p:sldId id="317" r:id="rId6"/>
    <p:sldId id="274" r:id="rId7"/>
    <p:sldId id="305" r:id="rId8"/>
    <p:sldId id="318" r:id="rId9"/>
    <p:sldId id="319" r:id="rId10"/>
    <p:sldId id="302" r:id="rId11"/>
    <p:sldId id="292" r:id="rId12"/>
    <p:sldId id="277" r:id="rId13"/>
    <p:sldId id="276" r:id="rId14"/>
    <p:sldId id="275" r:id="rId15"/>
    <p:sldId id="290" r:id="rId16"/>
    <p:sldId id="291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9" r:id="rId35"/>
    <p:sldId id="342" r:id="rId36"/>
    <p:sldId id="301" r:id="rId37"/>
    <p:sldId id="26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6699"/>
    <a:srgbClr val="CC0000"/>
    <a:srgbClr val="800080"/>
    <a:srgbClr val="5ACAFF"/>
    <a:srgbClr val="000000"/>
    <a:srgbClr val="254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4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5C266-7D54-1547-B35F-20006AEBB83D}" type="doc">
      <dgm:prSet loTypeId="urn:microsoft.com/office/officeart/2005/8/layout/orgChar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24C1D17-F023-DF4E-8E29-1143BE3B8714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EBE4740F-AD00-4E40-A182-6097E06A5650}" type="parTrans" cxnId="{09052E29-578A-3B42-BB15-3C868AF3D48D}">
      <dgm:prSet/>
      <dgm:spPr/>
      <dgm:t>
        <a:bodyPr/>
        <a:lstStyle/>
        <a:p>
          <a:endParaRPr lang="en-US"/>
        </a:p>
      </dgm:t>
    </dgm:pt>
    <dgm:pt modelId="{FD1AB57A-0844-1F43-9522-7D32EBCEB431}" type="sibTrans" cxnId="{09052E29-578A-3B42-BB15-3C868AF3D48D}">
      <dgm:prSet/>
      <dgm:spPr/>
      <dgm:t>
        <a:bodyPr/>
        <a:lstStyle/>
        <a:p>
          <a:endParaRPr lang="en-US"/>
        </a:p>
      </dgm:t>
    </dgm:pt>
    <dgm:pt modelId="{1544DAAA-9475-B34D-89F2-CBFC0A35AEB2}">
      <dgm:prSet phldrT="[Text]"/>
      <dgm:spPr/>
      <dgm:t>
        <a:bodyPr/>
        <a:lstStyle/>
        <a:p>
          <a:r>
            <a:rPr lang="en-US" dirty="0" smtClean="0"/>
            <a:t>DIV</a:t>
          </a:r>
          <a:endParaRPr lang="en-US" dirty="0"/>
        </a:p>
      </dgm:t>
    </dgm:pt>
    <dgm:pt modelId="{7BB68079-1D0E-5648-8B1D-B806146828C5}" type="parTrans" cxnId="{603D3C14-7693-C640-BD22-5DA233AC9628}">
      <dgm:prSet/>
      <dgm:spPr/>
      <dgm:t>
        <a:bodyPr/>
        <a:lstStyle/>
        <a:p>
          <a:endParaRPr lang="en-US"/>
        </a:p>
      </dgm:t>
    </dgm:pt>
    <dgm:pt modelId="{3335AD04-125F-1140-BF25-5448978E8D91}" type="sibTrans" cxnId="{603D3C14-7693-C640-BD22-5DA233AC9628}">
      <dgm:prSet/>
      <dgm:spPr/>
      <dgm:t>
        <a:bodyPr/>
        <a:lstStyle/>
        <a:p>
          <a:endParaRPr lang="en-US"/>
        </a:p>
      </dgm:t>
    </dgm:pt>
    <dgm:pt modelId="{C5F6F7A1-8A98-0043-9DD2-C4CE9E6A45B7}">
      <dgm:prSet phldrT="[Text]"/>
      <dgm:spPr/>
      <dgm:t>
        <a:bodyPr/>
        <a:lstStyle/>
        <a:p>
          <a:r>
            <a:rPr lang="en-US" dirty="0" smtClean="0"/>
            <a:t>DIV</a:t>
          </a:r>
          <a:endParaRPr lang="en-US" dirty="0"/>
        </a:p>
      </dgm:t>
    </dgm:pt>
    <dgm:pt modelId="{D024A2B2-AB47-8D43-8621-7C417535EE6A}" type="parTrans" cxnId="{3F977904-39B5-D64F-899A-5C887A71D458}">
      <dgm:prSet/>
      <dgm:spPr/>
      <dgm:t>
        <a:bodyPr/>
        <a:lstStyle/>
        <a:p>
          <a:endParaRPr lang="en-US"/>
        </a:p>
      </dgm:t>
    </dgm:pt>
    <dgm:pt modelId="{7E174BE5-A0ED-2446-BB18-751A411D79D7}" type="sibTrans" cxnId="{3F977904-39B5-D64F-899A-5C887A71D458}">
      <dgm:prSet/>
      <dgm:spPr/>
      <dgm:t>
        <a:bodyPr/>
        <a:lstStyle/>
        <a:p>
          <a:endParaRPr lang="en-US"/>
        </a:p>
      </dgm:t>
    </dgm:pt>
    <dgm:pt modelId="{E3583DDB-706D-0544-868E-67E057909E06}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BCC8031C-526B-494D-AF35-6BC7FCECC366}" type="parTrans" cxnId="{9A1862C1-F9AB-3940-8BE1-53998A282BCE}">
      <dgm:prSet/>
      <dgm:spPr/>
      <dgm:t>
        <a:bodyPr/>
        <a:lstStyle/>
        <a:p>
          <a:endParaRPr lang="en-US"/>
        </a:p>
      </dgm:t>
    </dgm:pt>
    <dgm:pt modelId="{F6DDB44B-AD07-B444-9700-7C8D339DF566}" type="sibTrans" cxnId="{9A1862C1-F9AB-3940-8BE1-53998A282BCE}">
      <dgm:prSet/>
      <dgm:spPr/>
      <dgm:t>
        <a:bodyPr/>
        <a:lstStyle/>
        <a:p>
          <a:endParaRPr lang="en-US"/>
        </a:p>
      </dgm:t>
    </dgm:pt>
    <dgm:pt modelId="{1AE01F45-C98A-8747-BF76-799ED904BD19}">
      <dgm:prSet phldrT="[Text]"/>
      <dgm:spPr/>
      <dgm:t>
        <a:bodyPr/>
        <a:lstStyle/>
        <a:p>
          <a:r>
            <a:rPr lang="en-US" dirty="0" smtClean="0"/>
            <a:t>IMG</a:t>
          </a:r>
          <a:endParaRPr lang="en-US" dirty="0"/>
        </a:p>
      </dgm:t>
    </dgm:pt>
    <dgm:pt modelId="{451FAF23-FCD1-4446-B794-70EDE0EA89E3}" type="parTrans" cxnId="{F33FBD89-7C58-A646-AC29-03C44EE40E93}">
      <dgm:prSet/>
      <dgm:spPr/>
      <dgm:t>
        <a:bodyPr/>
        <a:lstStyle/>
        <a:p>
          <a:endParaRPr lang="en-US"/>
        </a:p>
      </dgm:t>
    </dgm:pt>
    <dgm:pt modelId="{E5F8A63C-FF7E-F347-8196-0B3DAA6B7132}" type="sibTrans" cxnId="{F33FBD89-7C58-A646-AC29-03C44EE40E93}">
      <dgm:prSet/>
      <dgm:spPr/>
      <dgm:t>
        <a:bodyPr/>
        <a:lstStyle/>
        <a:p>
          <a:endParaRPr lang="en-US"/>
        </a:p>
      </dgm:t>
    </dgm:pt>
    <dgm:pt modelId="{4A7DC24B-9A14-6347-AC78-6D34EC7E33D0}" type="asst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53827551-50D8-3949-B0D6-BD777308A495}" type="sibTrans" cxnId="{8FCA6668-303E-C14A-B6FA-8745CD084B03}">
      <dgm:prSet/>
      <dgm:spPr/>
      <dgm:t>
        <a:bodyPr/>
        <a:lstStyle/>
        <a:p>
          <a:endParaRPr lang="en-US"/>
        </a:p>
      </dgm:t>
    </dgm:pt>
    <dgm:pt modelId="{39FB87C9-B0CF-7A43-A3EE-90F24467B554}" type="parTrans" cxnId="{8FCA6668-303E-C14A-B6FA-8745CD084B03}">
      <dgm:prSet/>
      <dgm:spPr/>
      <dgm:t>
        <a:bodyPr/>
        <a:lstStyle/>
        <a:p>
          <a:endParaRPr lang="en-US"/>
        </a:p>
      </dgm:t>
    </dgm:pt>
    <dgm:pt modelId="{C592F94F-5CE7-7647-9D6C-1D74FE5798C2}" type="asst">
      <dgm:prSet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71216CE4-21A3-3B47-AB6C-7C785F4E36E7}" type="parTrans" cxnId="{6A79DF3F-5AC2-AB49-836D-E4E2308831A7}">
      <dgm:prSet/>
      <dgm:spPr/>
      <dgm:t>
        <a:bodyPr/>
        <a:lstStyle/>
        <a:p>
          <a:endParaRPr lang="en-US"/>
        </a:p>
      </dgm:t>
    </dgm:pt>
    <dgm:pt modelId="{EE80334D-D7B5-3E4D-A5CE-673B4EE4D979}" type="sibTrans" cxnId="{6A79DF3F-5AC2-AB49-836D-E4E2308831A7}">
      <dgm:prSet/>
      <dgm:spPr/>
      <dgm:t>
        <a:bodyPr/>
        <a:lstStyle/>
        <a:p>
          <a:endParaRPr lang="en-US"/>
        </a:p>
      </dgm:t>
    </dgm:pt>
    <dgm:pt modelId="{AD30C3F0-0213-3348-A7E9-417273F42C3B}">
      <dgm:prSet phldrT="[Text]"/>
      <dgm:spPr/>
      <dgm:t>
        <a:bodyPr/>
        <a:lstStyle/>
        <a:p>
          <a:r>
            <a:rPr lang="en-US" dirty="0" smtClean="0"/>
            <a:t>Text</a:t>
          </a:r>
          <a:endParaRPr lang="en-US" dirty="0"/>
        </a:p>
      </dgm:t>
    </dgm:pt>
    <dgm:pt modelId="{0B90C382-0085-DA4B-8D3F-A71405987D66}" type="parTrans" cxnId="{511ACB3E-7F71-104B-889F-2DEA307D965A}">
      <dgm:prSet/>
      <dgm:spPr/>
      <dgm:t>
        <a:bodyPr/>
        <a:lstStyle/>
        <a:p>
          <a:endParaRPr lang="en-US"/>
        </a:p>
      </dgm:t>
    </dgm:pt>
    <dgm:pt modelId="{26237D97-1121-1B48-9F1F-38DFD38BE975}" type="sibTrans" cxnId="{511ACB3E-7F71-104B-889F-2DEA307D965A}">
      <dgm:prSet/>
      <dgm:spPr/>
      <dgm:t>
        <a:bodyPr/>
        <a:lstStyle/>
        <a:p>
          <a:endParaRPr lang="en-US"/>
        </a:p>
      </dgm:t>
    </dgm:pt>
    <dgm:pt modelId="{137B586B-B5C9-F145-9B24-D29FE565BFDD}" type="pres">
      <dgm:prSet presAssocID="{3655C266-7D54-1547-B35F-20006AEBB8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34FD260-5046-3640-98F5-302E0171CE58}" type="pres">
      <dgm:prSet presAssocID="{E24C1D17-F023-DF4E-8E29-1143BE3B8714}" presName="hierRoot1" presStyleCnt="0">
        <dgm:presLayoutVars>
          <dgm:hierBranch val="init"/>
        </dgm:presLayoutVars>
      </dgm:prSet>
      <dgm:spPr/>
    </dgm:pt>
    <dgm:pt modelId="{37C3E315-52B2-2749-892E-165DB311B198}" type="pres">
      <dgm:prSet presAssocID="{E24C1D17-F023-DF4E-8E29-1143BE3B8714}" presName="rootComposite1" presStyleCnt="0"/>
      <dgm:spPr/>
    </dgm:pt>
    <dgm:pt modelId="{AFCA38C2-3AC0-3E45-AB93-758A6B169CFA}" type="pres">
      <dgm:prSet presAssocID="{E24C1D17-F023-DF4E-8E29-1143BE3B871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CCB04B-2BFB-5047-9557-ED2C1E187F0C}" type="pres">
      <dgm:prSet presAssocID="{E24C1D17-F023-DF4E-8E29-1143BE3B871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714038A-3C3C-AC4D-A461-F0C390147A61}" type="pres">
      <dgm:prSet presAssocID="{E24C1D17-F023-DF4E-8E29-1143BE3B8714}" presName="hierChild2" presStyleCnt="0"/>
      <dgm:spPr/>
    </dgm:pt>
    <dgm:pt modelId="{53F04CA4-EF04-8D42-B87E-FD7E13E9B789}" type="pres">
      <dgm:prSet presAssocID="{E24C1D17-F023-DF4E-8E29-1143BE3B8714}" presName="hierChild3" presStyleCnt="0"/>
      <dgm:spPr/>
    </dgm:pt>
    <dgm:pt modelId="{772031FA-7AD6-674B-B81E-7B222DE025F1}" type="pres">
      <dgm:prSet presAssocID="{39FB87C9-B0CF-7A43-A3EE-90F24467B554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88584E3D-1B02-AB47-8EE9-14108CFA72FE}" type="pres">
      <dgm:prSet presAssocID="{4A7DC24B-9A14-6347-AC78-6D34EC7E33D0}" presName="hierRoot3" presStyleCnt="0">
        <dgm:presLayoutVars>
          <dgm:hierBranch val="init"/>
        </dgm:presLayoutVars>
      </dgm:prSet>
      <dgm:spPr/>
    </dgm:pt>
    <dgm:pt modelId="{1997BDE1-C65A-5440-A9CF-F90EAD31ABC7}" type="pres">
      <dgm:prSet presAssocID="{4A7DC24B-9A14-6347-AC78-6D34EC7E33D0}" presName="rootComposite3" presStyleCnt="0"/>
      <dgm:spPr/>
    </dgm:pt>
    <dgm:pt modelId="{E3FE7288-BFD5-D048-9482-5BE057111602}" type="pres">
      <dgm:prSet presAssocID="{4A7DC24B-9A14-6347-AC78-6D34EC7E33D0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E6E8A8-2F1E-4A4D-9EFA-888BC58BE183}" type="pres">
      <dgm:prSet presAssocID="{4A7DC24B-9A14-6347-AC78-6D34EC7E33D0}" presName="rootConnector3" presStyleLbl="asst1" presStyleIdx="0" presStyleCnt="2"/>
      <dgm:spPr/>
      <dgm:t>
        <a:bodyPr/>
        <a:lstStyle/>
        <a:p>
          <a:endParaRPr lang="en-US"/>
        </a:p>
      </dgm:t>
    </dgm:pt>
    <dgm:pt modelId="{5F2C639A-85BC-0345-B486-BB7AB8E200DF}" type="pres">
      <dgm:prSet presAssocID="{4A7DC24B-9A14-6347-AC78-6D34EC7E33D0}" presName="hierChild6" presStyleCnt="0"/>
      <dgm:spPr/>
    </dgm:pt>
    <dgm:pt modelId="{E8F4609F-6C63-F342-985A-3F5F2DD9E2D8}" type="pres">
      <dgm:prSet presAssocID="{7BB68079-1D0E-5648-8B1D-B806146828C5}" presName="Name37" presStyleLbl="parChTrans1D3" presStyleIdx="0" presStyleCnt="2"/>
      <dgm:spPr/>
      <dgm:t>
        <a:bodyPr/>
        <a:lstStyle/>
        <a:p>
          <a:endParaRPr lang="en-US"/>
        </a:p>
      </dgm:t>
    </dgm:pt>
    <dgm:pt modelId="{359070A4-2120-5340-B65F-67DC8287FBBC}" type="pres">
      <dgm:prSet presAssocID="{1544DAAA-9475-B34D-89F2-CBFC0A35AEB2}" presName="hierRoot2" presStyleCnt="0">
        <dgm:presLayoutVars>
          <dgm:hierBranch val="init"/>
        </dgm:presLayoutVars>
      </dgm:prSet>
      <dgm:spPr/>
    </dgm:pt>
    <dgm:pt modelId="{C533869D-E28D-154C-B7C8-1F3AEE5CDEE1}" type="pres">
      <dgm:prSet presAssocID="{1544DAAA-9475-B34D-89F2-CBFC0A35AEB2}" presName="rootComposite" presStyleCnt="0"/>
      <dgm:spPr/>
    </dgm:pt>
    <dgm:pt modelId="{884D8B2D-9C82-7043-A518-226C59EC8E82}" type="pres">
      <dgm:prSet presAssocID="{1544DAAA-9475-B34D-89F2-CBFC0A35AEB2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C43EEF-457A-6141-AE8F-216FDD16144E}" type="pres">
      <dgm:prSet presAssocID="{1544DAAA-9475-B34D-89F2-CBFC0A35AEB2}" presName="rootConnector" presStyleLbl="node3" presStyleIdx="0" presStyleCnt="2"/>
      <dgm:spPr/>
      <dgm:t>
        <a:bodyPr/>
        <a:lstStyle/>
        <a:p>
          <a:endParaRPr lang="en-US"/>
        </a:p>
      </dgm:t>
    </dgm:pt>
    <dgm:pt modelId="{D9FC1E6C-7C7C-094C-BA51-E05C79B11A02}" type="pres">
      <dgm:prSet presAssocID="{1544DAAA-9475-B34D-89F2-CBFC0A35AEB2}" presName="hierChild4" presStyleCnt="0"/>
      <dgm:spPr/>
    </dgm:pt>
    <dgm:pt modelId="{74F8FF83-505F-614D-A07B-B7DBA7D74ACF}" type="pres">
      <dgm:prSet presAssocID="{451FAF23-FCD1-4446-B794-70EDE0EA89E3}" presName="Name37" presStyleLbl="parChTrans1D4" presStyleIdx="0" presStyleCnt="3"/>
      <dgm:spPr/>
      <dgm:t>
        <a:bodyPr/>
        <a:lstStyle/>
        <a:p>
          <a:endParaRPr lang="en-US"/>
        </a:p>
      </dgm:t>
    </dgm:pt>
    <dgm:pt modelId="{05595D77-302E-7C48-B67E-DC087BCF2748}" type="pres">
      <dgm:prSet presAssocID="{1AE01F45-C98A-8747-BF76-799ED904BD19}" presName="hierRoot2" presStyleCnt="0">
        <dgm:presLayoutVars>
          <dgm:hierBranch val="init"/>
        </dgm:presLayoutVars>
      </dgm:prSet>
      <dgm:spPr/>
    </dgm:pt>
    <dgm:pt modelId="{2BD34080-DAF2-1B4A-9502-CA1873D3141E}" type="pres">
      <dgm:prSet presAssocID="{1AE01F45-C98A-8747-BF76-799ED904BD19}" presName="rootComposite" presStyleCnt="0"/>
      <dgm:spPr/>
    </dgm:pt>
    <dgm:pt modelId="{D8B50A3E-D054-694F-B032-DACF45EDBC01}" type="pres">
      <dgm:prSet presAssocID="{1AE01F45-C98A-8747-BF76-799ED904BD19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5EC389-9E48-F346-AC35-3C74FBA2AEFA}" type="pres">
      <dgm:prSet presAssocID="{1AE01F45-C98A-8747-BF76-799ED904BD19}" presName="rootConnector" presStyleLbl="node4" presStyleIdx="0" presStyleCnt="3"/>
      <dgm:spPr/>
      <dgm:t>
        <a:bodyPr/>
        <a:lstStyle/>
        <a:p>
          <a:endParaRPr lang="en-US"/>
        </a:p>
      </dgm:t>
    </dgm:pt>
    <dgm:pt modelId="{BA167869-8FD7-6D46-8197-BB4CCC0F2933}" type="pres">
      <dgm:prSet presAssocID="{1AE01F45-C98A-8747-BF76-799ED904BD19}" presName="hierChild4" presStyleCnt="0"/>
      <dgm:spPr/>
    </dgm:pt>
    <dgm:pt modelId="{209403B5-DB48-3E48-B195-7ADF4FCE465F}" type="pres">
      <dgm:prSet presAssocID="{1AE01F45-C98A-8747-BF76-799ED904BD19}" presName="hierChild5" presStyleCnt="0"/>
      <dgm:spPr/>
    </dgm:pt>
    <dgm:pt modelId="{077AAE9C-E450-BC47-ADD5-571B6D7FE8F8}" type="pres">
      <dgm:prSet presAssocID="{1544DAAA-9475-B34D-89F2-CBFC0A35AEB2}" presName="hierChild5" presStyleCnt="0"/>
      <dgm:spPr/>
    </dgm:pt>
    <dgm:pt modelId="{C6BE5CB6-66C7-064D-85D9-E00A2833EA12}" type="pres">
      <dgm:prSet presAssocID="{D024A2B2-AB47-8D43-8621-7C417535EE6A}" presName="Name37" presStyleLbl="parChTrans1D3" presStyleIdx="1" presStyleCnt="2"/>
      <dgm:spPr/>
      <dgm:t>
        <a:bodyPr/>
        <a:lstStyle/>
        <a:p>
          <a:endParaRPr lang="en-US"/>
        </a:p>
      </dgm:t>
    </dgm:pt>
    <dgm:pt modelId="{5F2747FF-BC97-6543-8E5B-01F4FCAE4977}" type="pres">
      <dgm:prSet presAssocID="{C5F6F7A1-8A98-0043-9DD2-C4CE9E6A45B7}" presName="hierRoot2" presStyleCnt="0">
        <dgm:presLayoutVars>
          <dgm:hierBranch val="init"/>
        </dgm:presLayoutVars>
      </dgm:prSet>
      <dgm:spPr/>
    </dgm:pt>
    <dgm:pt modelId="{C0B3B100-2AED-544E-B43F-6DAD878E8671}" type="pres">
      <dgm:prSet presAssocID="{C5F6F7A1-8A98-0043-9DD2-C4CE9E6A45B7}" presName="rootComposite" presStyleCnt="0"/>
      <dgm:spPr/>
    </dgm:pt>
    <dgm:pt modelId="{15016D6E-2193-6C47-B664-89867C35C586}" type="pres">
      <dgm:prSet presAssocID="{C5F6F7A1-8A98-0043-9DD2-C4CE9E6A45B7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2C798-FE01-2145-A5FB-2ECBB2CDBF10}" type="pres">
      <dgm:prSet presAssocID="{C5F6F7A1-8A98-0043-9DD2-C4CE9E6A45B7}" presName="rootConnector" presStyleLbl="node3" presStyleIdx="1" presStyleCnt="2"/>
      <dgm:spPr/>
      <dgm:t>
        <a:bodyPr/>
        <a:lstStyle/>
        <a:p>
          <a:endParaRPr lang="en-US"/>
        </a:p>
      </dgm:t>
    </dgm:pt>
    <dgm:pt modelId="{9D7B5587-BCE4-3540-90C6-7F741498BF06}" type="pres">
      <dgm:prSet presAssocID="{C5F6F7A1-8A98-0043-9DD2-C4CE9E6A45B7}" presName="hierChild4" presStyleCnt="0"/>
      <dgm:spPr/>
    </dgm:pt>
    <dgm:pt modelId="{CF7B0175-C8FF-3540-A435-FA9F24DF6F7D}" type="pres">
      <dgm:prSet presAssocID="{BCC8031C-526B-494D-AF35-6BC7FCECC366}" presName="Name37" presStyleLbl="parChTrans1D4" presStyleIdx="1" presStyleCnt="3"/>
      <dgm:spPr/>
      <dgm:t>
        <a:bodyPr/>
        <a:lstStyle/>
        <a:p>
          <a:endParaRPr lang="en-US"/>
        </a:p>
      </dgm:t>
    </dgm:pt>
    <dgm:pt modelId="{26DCD67E-0E6D-1449-B76A-E6FE5BA43561}" type="pres">
      <dgm:prSet presAssocID="{E3583DDB-706D-0544-868E-67E057909E06}" presName="hierRoot2" presStyleCnt="0">
        <dgm:presLayoutVars>
          <dgm:hierBranch val="init"/>
        </dgm:presLayoutVars>
      </dgm:prSet>
      <dgm:spPr/>
    </dgm:pt>
    <dgm:pt modelId="{2D4A1BC6-D0CB-FF4F-8B3A-0F129F7AFB98}" type="pres">
      <dgm:prSet presAssocID="{E3583DDB-706D-0544-868E-67E057909E06}" presName="rootComposite" presStyleCnt="0"/>
      <dgm:spPr/>
    </dgm:pt>
    <dgm:pt modelId="{FF46CDB9-87C1-2849-BB35-AFF84B37AA2F}" type="pres">
      <dgm:prSet presAssocID="{E3583DDB-706D-0544-868E-67E057909E06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E19E45-232B-8745-A32C-32C1A157B242}" type="pres">
      <dgm:prSet presAssocID="{E3583DDB-706D-0544-868E-67E057909E06}" presName="rootConnector" presStyleLbl="node4" presStyleIdx="1" presStyleCnt="3"/>
      <dgm:spPr/>
      <dgm:t>
        <a:bodyPr/>
        <a:lstStyle/>
        <a:p>
          <a:endParaRPr lang="en-US"/>
        </a:p>
      </dgm:t>
    </dgm:pt>
    <dgm:pt modelId="{3F1B9F75-72C8-B748-9125-73B6A9AF5054}" type="pres">
      <dgm:prSet presAssocID="{E3583DDB-706D-0544-868E-67E057909E06}" presName="hierChild4" presStyleCnt="0"/>
      <dgm:spPr/>
    </dgm:pt>
    <dgm:pt modelId="{0C01412D-9676-424B-A144-D54E82BEBDEF}" type="pres">
      <dgm:prSet presAssocID="{0B90C382-0085-DA4B-8D3F-A71405987D66}" presName="Name37" presStyleLbl="parChTrans1D4" presStyleIdx="2" presStyleCnt="3"/>
      <dgm:spPr/>
      <dgm:t>
        <a:bodyPr/>
        <a:lstStyle/>
        <a:p>
          <a:endParaRPr lang="en-US"/>
        </a:p>
      </dgm:t>
    </dgm:pt>
    <dgm:pt modelId="{39A7D88E-29FC-854A-A3BB-184AB4C206C1}" type="pres">
      <dgm:prSet presAssocID="{AD30C3F0-0213-3348-A7E9-417273F42C3B}" presName="hierRoot2" presStyleCnt="0">
        <dgm:presLayoutVars>
          <dgm:hierBranch val="init"/>
        </dgm:presLayoutVars>
      </dgm:prSet>
      <dgm:spPr/>
    </dgm:pt>
    <dgm:pt modelId="{9B639C65-F8C0-3640-8AB2-CCE3E2BD4337}" type="pres">
      <dgm:prSet presAssocID="{AD30C3F0-0213-3348-A7E9-417273F42C3B}" presName="rootComposite" presStyleCnt="0"/>
      <dgm:spPr/>
    </dgm:pt>
    <dgm:pt modelId="{526C7156-7715-5541-8977-763889D544BB}" type="pres">
      <dgm:prSet presAssocID="{AD30C3F0-0213-3348-A7E9-417273F42C3B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8341E3-0FAB-2F44-A1A0-9AB318F282F6}" type="pres">
      <dgm:prSet presAssocID="{AD30C3F0-0213-3348-A7E9-417273F42C3B}" presName="rootConnector" presStyleLbl="node4" presStyleIdx="2" presStyleCnt="3"/>
      <dgm:spPr/>
      <dgm:t>
        <a:bodyPr/>
        <a:lstStyle/>
        <a:p>
          <a:endParaRPr lang="en-US"/>
        </a:p>
      </dgm:t>
    </dgm:pt>
    <dgm:pt modelId="{FAD5BF95-D0CF-1649-92A8-82797D8D61B3}" type="pres">
      <dgm:prSet presAssocID="{AD30C3F0-0213-3348-A7E9-417273F42C3B}" presName="hierChild4" presStyleCnt="0"/>
      <dgm:spPr/>
    </dgm:pt>
    <dgm:pt modelId="{D3997F0D-3061-6741-92FD-B1821920EEFA}" type="pres">
      <dgm:prSet presAssocID="{AD30C3F0-0213-3348-A7E9-417273F42C3B}" presName="hierChild5" presStyleCnt="0"/>
      <dgm:spPr/>
    </dgm:pt>
    <dgm:pt modelId="{2C230DD8-A3D3-054B-B263-428E680C03E5}" type="pres">
      <dgm:prSet presAssocID="{E3583DDB-706D-0544-868E-67E057909E06}" presName="hierChild5" presStyleCnt="0"/>
      <dgm:spPr/>
    </dgm:pt>
    <dgm:pt modelId="{5F54B50E-AFDC-1640-B340-C7DC64B234C8}" type="pres">
      <dgm:prSet presAssocID="{C5F6F7A1-8A98-0043-9DD2-C4CE9E6A45B7}" presName="hierChild5" presStyleCnt="0"/>
      <dgm:spPr/>
    </dgm:pt>
    <dgm:pt modelId="{3EBFA4BC-7AAF-3E4C-965A-8FC84EFB716B}" type="pres">
      <dgm:prSet presAssocID="{4A7DC24B-9A14-6347-AC78-6D34EC7E33D0}" presName="hierChild7" presStyleCnt="0"/>
      <dgm:spPr/>
    </dgm:pt>
    <dgm:pt modelId="{8E6F31B0-D0D4-264A-A076-29256E92C0C3}" type="pres">
      <dgm:prSet presAssocID="{71216CE4-21A3-3B47-AB6C-7C785F4E36E7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9BFEC382-AC29-BC42-B497-51D7385DB81F}" type="pres">
      <dgm:prSet presAssocID="{C592F94F-5CE7-7647-9D6C-1D74FE5798C2}" presName="hierRoot3" presStyleCnt="0">
        <dgm:presLayoutVars>
          <dgm:hierBranch val="init"/>
        </dgm:presLayoutVars>
      </dgm:prSet>
      <dgm:spPr/>
    </dgm:pt>
    <dgm:pt modelId="{B70F77E1-FAAD-3B48-8101-B5B3AB065F78}" type="pres">
      <dgm:prSet presAssocID="{C592F94F-5CE7-7647-9D6C-1D74FE5798C2}" presName="rootComposite3" presStyleCnt="0"/>
      <dgm:spPr/>
    </dgm:pt>
    <dgm:pt modelId="{28EE3F42-0027-F94D-ADF5-418A2B83AD75}" type="pres">
      <dgm:prSet presAssocID="{C592F94F-5CE7-7647-9D6C-1D74FE5798C2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5FAF17-66B5-1E41-AE55-A4B53E89752E}" type="pres">
      <dgm:prSet presAssocID="{C592F94F-5CE7-7647-9D6C-1D74FE5798C2}" presName="rootConnector3" presStyleLbl="asst1" presStyleIdx="1" presStyleCnt="2"/>
      <dgm:spPr/>
      <dgm:t>
        <a:bodyPr/>
        <a:lstStyle/>
        <a:p>
          <a:endParaRPr lang="en-US"/>
        </a:p>
      </dgm:t>
    </dgm:pt>
    <dgm:pt modelId="{5A896FAC-522D-D943-9A35-29796FBA0FE4}" type="pres">
      <dgm:prSet presAssocID="{C592F94F-5CE7-7647-9D6C-1D74FE5798C2}" presName="hierChild6" presStyleCnt="0"/>
      <dgm:spPr/>
    </dgm:pt>
    <dgm:pt modelId="{B47D3E3D-0616-074C-B30F-143762FD0CFC}" type="pres">
      <dgm:prSet presAssocID="{C592F94F-5CE7-7647-9D6C-1D74FE5798C2}" presName="hierChild7" presStyleCnt="0"/>
      <dgm:spPr/>
    </dgm:pt>
  </dgm:ptLst>
  <dgm:cxnLst>
    <dgm:cxn modelId="{F33FBD89-7C58-A646-AC29-03C44EE40E93}" srcId="{1544DAAA-9475-B34D-89F2-CBFC0A35AEB2}" destId="{1AE01F45-C98A-8747-BF76-799ED904BD19}" srcOrd="0" destOrd="0" parTransId="{451FAF23-FCD1-4446-B794-70EDE0EA89E3}" sibTransId="{E5F8A63C-FF7E-F347-8196-0B3DAA6B7132}"/>
    <dgm:cxn modelId="{A1B85D5E-108C-904D-857B-888B94901AF0}" type="presOf" srcId="{AD30C3F0-0213-3348-A7E9-417273F42C3B}" destId="{526C7156-7715-5541-8977-763889D544BB}" srcOrd="0" destOrd="0" presId="urn:microsoft.com/office/officeart/2005/8/layout/orgChart1"/>
    <dgm:cxn modelId="{C9BC568B-DB75-FB4F-82AD-55D497F923B7}" type="presOf" srcId="{7BB68079-1D0E-5648-8B1D-B806146828C5}" destId="{E8F4609F-6C63-F342-985A-3F5F2DD9E2D8}" srcOrd="0" destOrd="0" presId="urn:microsoft.com/office/officeart/2005/8/layout/orgChart1"/>
    <dgm:cxn modelId="{FC3C044E-BC0D-0549-93BE-C35BB2AF24C8}" type="presOf" srcId="{3655C266-7D54-1547-B35F-20006AEBB83D}" destId="{137B586B-B5C9-F145-9B24-D29FE565BFDD}" srcOrd="0" destOrd="0" presId="urn:microsoft.com/office/officeart/2005/8/layout/orgChart1"/>
    <dgm:cxn modelId="{6A438EF2-F2A8-B74A-81DD-998F4A657F64}" type="presOf" srcId="{C592F94F-5CE7-7647-9D6C-1D74FE5798C2}" destId="{28EE3F42-0027-F94D-ADF5-418A2B83AD75}" srcOrd="0" destOrd="0" presId="urn:microsoft.com/office/officeart/2005/8/layout/orgChart1"/>
    <dgm:cxn modelId="{F1AD56EE-954E-A447-9D30-ED98CC9961F5}" type="presOf" srcId="{C592F94F-5CE7-7647-9D6C-1D74FE5798C2}" destId="{715FAF17-66B5-1E41-AE55-A4B53E89752E}" srcOrd="1" destOrd="0" presId="urn:microsoft.com/office/officeart/2005/8/layout/orgChart1"/>
    <dgm:cxn modelId="{511ACB3E-7F71-104B-889F-2DEA307D965A}" srcId="{E3583DDB-706D-0544-868E-67E057909E06}" destId="{AD30C3F0-0213-3348-A7E9-417273F42C3B}" srcOrd="0" destOrd="0" parTransId="{0B90C382-0085-DA4B-8D3F-A71405987D66}" sibTransId="{26237D97-1121-1B48-9F1F-38DFD38BE975}"/>
    <dgm:cxn modelId="{6D191644-297D-5341-9695-28CDCE274E19}" type="presOf" srcId="{4A7DC24B-9A14-6347-AC78-6D34EC7E33D0}" destId="{31E6E8A8-2F1E-4A4D-9EFA-888BC58BE183}" srcOrd="1" destOrd="0" presId="urn:microsoft.com/office/officeart/2005/8/layout/orgChart1"/>
    <dgm:cxn modelId="{9A1862C1-F9AB-3940-8BE1-53998A282BCE}" srcId="{C5F6F7A1-8A98-0043-9DD2-C4CE9E6A45B7}" destId="{E3583DDB-706D-0544-868E-67E057909E06}" srcOrd="0" destOrd="0" parTransId="{BCC8031C-526B-494D-AF35-6BC7FCECC366}" sibTransId="{F6DDB44B-AD07-B444-9700-7C8D339DF566}"/>
    <dgm:cxn modelId="{3F8356D1-6310-EF48-9571-75B055C5D927}" type="presOf" srcId="{E3583DDB-706D-0544-868E-67E057909E06}" destId="{E6E19E45-232B-8745-A32C-32C1A157B242}" srcOrd="1" destOrd="0" presId="urn:microsoft.com/office/officeart/2005/8/layout/orgChart1"/>
    <dgm:cxn modelId="{47D8DD93-F0EB-344B-B722-E9B667CABAD8}" type="presOf" srcId="{1544DAAA-9475-B34D-89F2-CBFC0A35AEB2}" destId="{81C43EEF-457A-6141-AE8F-216FDD16144E}" srcOrd="1" destOrd="0" presId="urn:microsoft.com/office/officeart/2005/8/layout/orgChart1"/>
    <dgm:cxn modelId="{20935811-A8CF-5C46-89EB-5D227D552A4F}" type="presOf" srcId="{0B90C382-0085-DA4B-8D3F-A71405987D66}" destId="{0C01412D-9676-424B-A144-D54E82BEBDEF}" srcOrd="0" destOrd="0" presId="urn:microsoft.com/office/officeart/2005/8/layout/orgChart1"/>
    <dgm:cxn modelId="{A2C4A340-E937-B24B-AD10-7DAD376B96B8}" type="presOf" srcId="{E24C1D17-F023-DF4E-8E29-1143BE3B8714}" destId="{AFCA38C2-3AC0-3E45-AB93-758A6B169CFA}" srcOrd="0" destOrd="0" presId="urn:microsoft.com/office/officeart/2005/8/layout/orgChart1"/>
    <dgm:cxn modelId="{17115EC6-5490-7B43-8955-122B435C6251}" type="presOf" srcId="{D024A2B2-AB47-8D43-8621-7C417535EE6A}" destId="{C6BE5CB6-66C7-064D-85D9-E00A2833EA12}" srcOrd="0" destOrd="0" presId="urn:microsoft.com/office/officeart/2005/8/layout/orgChart1"/>
    <dgm:cxn modelId="{F552A14C-CE59-414F-9859-64C4DD1E07E6}" type="presOf" srcId="{BCC8031C-526B-494D-AF35-6BC7FCECC366}" destId="{CF7B0175-C8FF-3540-A435-FA9F24DF6F7D}" srcOrd="0" destOrd="0" presId="urn:microsoft.com/office/officeart/2005/8/layout/orgChart1"/>
    <dgm:cxn modelId="{6A79DF3F-5AC2-AB49-836D-E4E2308831A7}" srcId="{E24C1D17-F023-DF4E-8E29-1143BE3B8714}" destId="{C592F94F-5CE7-7647-9D6C-1D74FE5798C2}" srcOrd="1" destOrd="0" parTransId="{71216CE4-21A3-3B47-AB6C-7C785F4E36E7}" sibTransId="{EE80334D-D7B5-3E4D-A5CE-673B4EE4D979}"/>
    <dgm:cxn modelId="{09052E29-578A-3B42-BB15-3C868AF3D48D}" srcId="{3655C266-7D54-1547-B35F-20006AEBB83D}" destId="{E24C1D17-F023-DF4E-8E29-1143BE3B8714}" srcOrd="0" destOrd="0" parTransId="{EBE4740F-AD00-4E40-A182-6097E06A5650}" sibTransId="{FD1AB57A-0844-1F43-9522-7D32EBCEB431}"/>
    <dgm:cxn modelId="{02F35666-FEC9-BF43-97C5-ABF185D68F3A}" type="presOf" srcId="{E24C1D17-F023-DF4E-8E29-1143BE3B8714}" destId="{F6CCB04B-2BFB-5047-9557-ED2C1E187F0C}" srcOrd="1" destOrd="0" presId="urn:microsoft.com/office/officeart/2005/8/layout/orgChart1"/>
    <dgm:cxn modelId="{792F590A-BC3A-AB48-AC59-3CCA607CA2F9}" type="presOf" srcId="{4A7DC24B-9A14-6347-AC78-6D34EC7E33D0}" destId="{E3FE7288-BFD5-D048-9482-5BE057111602}" srcOrd="0" destOrd="0" presId="urn:microsoft.com/office/officeart/2005/8/layout/orgChart1"/>
    <dgm:cxn modelId="{8DDC5956-D5A8-9344-A811-E34606CA32D3}" type="presOf" srcId="{E3583DDB-706D-0544-868E-67E057909E06}" destId="{FF46CDB9-87C1-2849-BB35-AFF84B37AA2F}" srcOrd="0" destOrd="0" presId="urn:microsoft.com/office/officeart/2005/8/layout/orgChart1"/>
    <dgm:cxn modelId="{F3C9BDC8-0CDA-AD4C-8061-3CA0B83DE678}" type="presOf" srcId="{39FB87C9-B0CF-7A43-A3EE-90F24467B554}" destId="{772031FA-7AD6-674B-B81E-7B222DE025F1}" srcOrd="0" destOrd="0" presId="urn:microsoft.com/office/officeart/2005/8/layout/orgChart1"/>
    <dgm:cxn modelId="{599E93AA-2C63-E147-AE47-CAE1170FEEAD}" type="presOf" srcId="{C5F6F7A1-8A98-0043-9DD2-C4CE9E6A45B7}" destId="{15016D6E-2193-6C47-B664-89867C35C586}" srcOrd="0" destOrd="0" presId="urn:microsoft.com/office/officeart/2005/8/layout/orgChart1"/>
    <dgm:cxn modelId="{ED540107-8028-8C4B-B4A1-5CBDED3003A0}" type="presOf" srcId="{C5F6F7A1-8A98-0043-9DD2-C4CE9E6A45B7}" destId="{3502C798-FE01-2145-A5FB-2ECBB2CDBF10}" srcOrd="1" destOrd="0" presId="urn:microsoft.com/office/officeart/2005/8/layout/orgChart1"/>
    <dgm:cxn modelId="{91DACACA-E836-5E49-BBC5-1CDFDBF937CB}" type="presOf" srcId="{1AE01F45-C98A-8747-BF76-799ED904BD19}" destId="{D8B50A3E-D054-694F-B032-DACF45EDBC01}" srcOrd="0" destOrd="0" presId="urn:microsoft.com/office/officeart/2005/8/layout/orgChart1"/>
    <dgm:cxn modelId="{4692A9B8-76C4-6547-BDD8-87CF572DC2AA}" type="presOf" srcId="{1544DAAA-9475-B34D-89F2-CBFC0A35AEB2}" destId="{884D8B2D-9C82-7043-A518-226C59EC8E82}" srcOrd="0" destOrd="0" presId="urn:microsoft.com/office/officeart/2005/8/layout/orgChart1"/>
    <dgm:cxn modelId="{DDE4C3A8-51F9-5748-845C-84796D6083B1}" type="presOf" srcId="{1AE01F45-C98A-8747-BF76-799ED904BD19}" destId="{D55EC389-9E48-F346-AC35-3C74FBA2AEFA}" srcOrd="1" destOrd="0" presId="urn:microsoft.com/office/officeart/2005/8/layout/orgChart1"/>
    <dgm:cxn modelId="{E05F32CD-B15E-704C-A6F2-68E7F3FFB14E}" type="presOf" srcId="{71216CE4-21A3-3B47-AB6C-7C785F4E36E7}" destId="{8E6F31B0-D0D4-264A-A076-29256E92C0C3}" srcOrd="0" destOrd="0" presId="urn:microsoft.com/office/officeart/2005/8/layout/orgChart1"/>
    <dgm:cxn modelId="{850B3B43-7E44-794D-92C5-7F3B31045781}" type="presOf" srcId="{451FAF23-FCD1-4446-B794-70EDE0EA89E3}" destId="{74F8FF83-505F-614D-A07B-B7DBA7D74ACF}" srcOrd="0" destOrd="0" presId="urn:microsoft.com/office/officeart/2005/8/layout/orgChart1"/>
    <dgm:cxn modelId="{3F977904-39B5-D64F-899A-5C887A71D458}" srcId="{4A7DC24B-9A14-6347-AC78-6D34EC7E33D0}" destId="{C5F6F7A1-8A98-0043-9DD2-C4CE9E6A45B7}" srcOrd="1" destOrd="0" parTransId="{D024A2B2-AB47-8D43-8621-7C417535EE6A}" sibTransId="{7E174BE5-A0ED-2446-BB18-751A411D79D7}"/>
    <dgm:cxn modelId="{603D3C14-7693-C640-BD22-5DA233AC9628}" srcId="{4A7DC24B-9A14-6347-AC78-6D34EC7E33D0}" destId="{1544DAAA-9475-B34D-89F2-CBFC0A35AEB2}" srcOrd="0" destOrd="0" parTransId="{7BB68079-1D0E-5648-8B1D-B806146828C5}" sibTransId="{3335AD04-125F-1140-BF25-5448978E8D91}"/>
    <dgm:cxn modelId="{1238F8CD-6034-A443-9FF7-3C6154B0F05F}" type="presOf" srcId="{AD30C3F0-0213-3348-A7E9-417273F42C3B}" destId="{7C8341E3-0FAB-2F44-A1A0-9AB318F282F6}" srcOrd="1" destOrd="0" presId="urn:microsoft.com/office/officeart/2005/8/layout/orgChart1"/>
    <dgm:cxn modelId="{8FCA6668-303E-C14A-B6FA-8745CD084B03}" srcId="{E24C1D17-F023-DF4E-8E29-1143BE3B8714}" destId="{4A7DC24B-9A14-6347-AC78-6D34EC7E33D0}" srcOrd="0" destOrd="0" parTransId="{39FB87C9-B0CF-7A43-A3EE-90F24467B554}" sibTransId="{53827551-50D8-3949-B0D6-BD777308A495}"/>
    <dgm:cxn modelId="{05FE8C5D-9F3D-1B4A-A86C-135EDA9F9565}" type="presParOf" srcId="{137B586B-B5C9-F145-9B24-D29FE565BFDD}" destId="{434FD260-5046-3640-98F5-302E0171CE58}" srcOrd="0" destOrd="0" presId="urn:microsoft.com/office/officeart/2005/8/layout/orgChart1"/>
    <dgm:cxn modelId="{54F8E6C9-CE8E-C846-9AA6-4AA8AF5803CF}" type="presParOf" srcId="{434FD260-5046-3640-98F5-302E0171CE58}" destId="{37C3E315-52B2-2749-892E-165DB311B198}" srcOrd="0" destOrd="0" presId="urn:microsoft.com/office/officeart/2005/8/layout/orgChart1"/>
    <dgm:cxn modelId="{25BE701A-CDC2-884F-9509-9B58A669B9A5}" type="presParOf" srcId="{37C3E315-52B2-2749-892E-165DB311B198}" destId="{AFCA38C2-3AC0-3E45-AB93-758A6B169CFA}" srcOrd="0" destOrd="0" presId="urn:microsoft.com/office/officeart/2005/8/layout/orgChart1"/>
    <dgm:cxn modelId="{76FA6A2B-0967-2548-8B54-4BBD882DCDBB}" type="presParOf" srcId="{37C3E315-52B2-2749-892E-165DB311B198}" destId="{F6CCB04B-2BFB-5047-9557-ED2C1E187F0C}" srcOrd="1" destOrd="0" presId="urn:microsoft.com/office/officeart/2005/8/layout/orgChart1"/>
    <dgm:cxn modelId="{981E262A-E636-E841-A667-FEC167D4AB03}" type="presParOf" srcId="{434FD260-5046-3640-98F5-302E0171CE58}" destId="{D714038A-3C3C-AC4D-A461-F0C390147A61}" srcOrd="1" destOrd="0" presId="urn:microsoft.com/office/officeart/2005/8/layout/orgChart1"/>
    <dgm:cxn modelId="{3DE7DC9F-EAA4-D142-A22A-3D965C92E0F8}" type="presParOf" srcId="{434FD260-5046-3640-98F5-302E0171CE58}" destId="{53F04CA4-EF04-8D42-B87E-FD7E13E9B789}" srcOrd="2" destOrd="0" presId="urn:microsoft.com/office/officeart/2005/8/layout/orgChart1"/>
    <dgm:cxn modelId="{BBD41FF6-31E4-3040-AED5-172DB860EA48}" type="presParOf" srcId="{53F04CA4-EF04-8D42-B87E-FD7E13E9B789}" destId="{772031FA-7AD6-674B-B81E-7B222DE025F1}" srcOrd="0" destOrd="0" presId="urn:microsoft.com/office/officeart/2005/8/layout/orgChart1"/>
    <dgm:cxn modelId="{9EC02FB3-623E-C54F-973A-AC4C9374A9AF}" type="presParOf" srcId="{53F04CA4-EF04-8D42-B87E-FD7E13E9B789}" destId="{88584E3D-1B02-AB47-8EE9-14108CFA72FE}" srcOrd="1" destOrd="0" presId="urn:microsoft.com/office/officeart/2005/8/layout/orgChart1"/>
    <dgm:cxn modelId="{5E7DB0E0-98AB-4C4E-BEB5-63528D330067}" type="presParOf" srcId="{88584E3D-1B02-AB47-8EE9-14108CFA72FE}" destId="{1997BDE1-C65A-5440-A9CF-F90EAD31ABC7}" srcOrd="0" destOrd="0" presId="urn:microsoft.com/office/officeart/2005/8/layout/orgChart1"/>
    <dgm:cxn modelId="{8D3FCFA4-ACDB-654C-9C32-383327862BCD}" type="presParOf" srcId="{1997BDE1-C65A-5440-A9CF-F90EAD31ABC7}" destId="{E3FE7288-BFD5-D048-9482-5BE057111602}" srcOrd="0" destOrd="0" presId="urn:microsoft.com/office/officeart/2005/8/layout/orgChart1"/>
    <dgm:cxn modelId="{E0946E14-59D7-9843-8C86-E8F9FADF2E1E}" type="presParOf" srcId="{1997BDE1-C65A-5440-A9CF-F90EAD31ABC7}" destId="{31E6E8A8-2F1E-4A4D-9EFA-888BC58BE183}" srcOrd="1" destOrd="0" presId="urn:microsoft.com/office/officeart/2005/8/layout/orgChart1"/>
    <dgm:cxn modelId="{4E38933D-9E46-434D-85C5-1CE2E9A28BDC}" type="presParOf" srcId="{88584E3D-1B02-AB47-8EE9-14108CFA72FE}" destId="{5F2C639A-85BC-0345-B486-BB7AB8E200DF}" srcOrd="1" destOrd="0" presId="urn:microsoft.com/office/officeart/2005/8/layout/orgChart1"/>
    <dgm:cxn modelId="{B6BE9405-D06D-9B4B-80E3-3EE746B96A06}" type="presParOf" srcId="{5F2C639A-85BC-0345-B486-BB7AB8E200DF}" destId="{E8F4609F-6C63-F342-985A-3F5F2DD9E2D8}" srcOrd="0" destOrd="0" presId="urn:microsoft.com/office/officeart/2005/8/layout/orgChart1"/>
    <dgm:cxn modelId="{B5CBA477-5803-D241-9BAC-64562449F309}" type="presParOf" srcId="{5F2C639A-85BC-0345-B486-BB7AB8E200DF}" destId="{359070A4-2120-5340-B65F-67DC8287FBBC}" srcOrd="1" destOrd="0" presId="urn:microsoft.com/office/officeart/2005/8/layout/orgChart1"/>
    <dgm:cxn modelId="{28352E4A-404F-AE44-BC2F-C680A5044802}" type="presParOf" srcId="{359070A4-2120-5340-B65F-67DC8287FBBC}" destId="{C533869D-E28D-154C-B7C8-1F3AEE5CDEE1}" srcOrd="0" destOrd="0" presId="urn:microsoft.com/office/officeart/2005/8/layout/orgChart1"/>
    <dgm:cxn modelId="{3A259752-25F5-5D49-9A00-68F1E631DCF4}" type="presParOf" srcId="{C533869D-E28D-154C-B7C8-1F3AEE5CDEE1}" destId="{884D8B2D-9C82-7043-A518-226C59EC8E82}" srcOrd="0" destOrd="0" presId="urn:microsoft.com/office/officeart/2005/8/layout/orgChart1"/>
    <dgm:cxn modelId="{0D8301A1-9303-824B-ADB1-522A849C3717}" type="presParOf" srcId="{C533869D-E28D-154C-B7C8-1F3AEE5CDEE1}" destId="{81C43EEF-457A-6141-AE8F-216FDD16144E}" srcOrd="1" destOrd="0" presId="urn:microsoft.com/office/officeart/2005/8/layout/orgChart1"/>
    <dgm:cxn modelId="{530A8690-DC8A-CF46-9113-DCC6A53637ED}" type="presParOf" srcId="{359070A4-2120-5340-B65F-67DC8287FBBC}" destId="{D9FC1E6C-7C7C-094C-BA51-E05C79B11A02}" srcOrd="1" destOrd="0" presId="urn:microsoft.com/office/officeart/2005/8/layout/orgChart1"/>
    <dgm:cxn modelId="{4E921816-F62E-A34F-BB81-9D94C0434258}" type="presParOf" srcId="{D9FC1E6C-7C7C-094C-BA51-E05C79B11A02}" destId="{74F8FF83-505F-614D-A07B-B7DBA7D74ACF}" srcOrd="0" destOrd="0" presId="urn:microsoft.com/office/officeart/2005/8/layout/orgChart1"/>
    <dgm:cxn modelId="{B2D34651-D69D-6C44-BC5B-5A15F64E12FB}" type="presParOf" srcId="{D9FC1E6C-7C7C-094C-BA51-E05C79B11A02}" destId="{05595D77-302E-7C48-B67E-DC087BCF2748}" srcOrd="1" destOrd="0" presId="urn:microsoft.com/office/officeart/2005/8/layout/orgChart1"/>
    <dgm:cxn modelId="{48B91CED-4A56-004E-89E7-1140FAE0FF8E}" type="presParOf" srcId="{05595D77-302E-7C48-B67E-DC087BCF2748}" destId="{2BD34080-DAF2-1B4A-9502-CA1873D3141E}" srcOrd="0" destOrd="0" presId="urn:microsoft.com/office/officeart/2005/8/layout/orgChart1"/>
    <dgm:cxn modelId="{0B63183B-B6B4-CA4E-A96F-65563A2CEC48}" type="presParOf" srcId="{2BD34080-DAF2-1B4A-9502-CA1873D3141E}" destId="{D8B50A3E-D054-694F-B032-DACF45EDBC01}" srcOrd="0" destOrd="0" presId="urn:microsoft.com/office/officeart/2005/8/layout/orgChart1"/>
    <dgm:cxn modelId="{CBC43DCD-4711-AB4B-A99E-EAD963A7FBCC}" type="presParOf" srcId="{2BD34080-DAF2-1B4A-9502-CA1873D3141E}" destId="{D55EC389-9E48-F346-AC35-3C74FBA2AEFA}" srcOrd="1" destOrd="0" presId="urn:microsoft.com/office/officeart/2005/8/layout/orgChart1"/>
    <dgm:cxn modelId="{D656BA8C-5536-594E-9636-4035D09A550F}" type="presParOf" srcId="{05595D77-302E-7C48-B67E-DC087BCF2748}" destId="{BA167869-8FD7-6D46-8197-BB4CCC0F2933}" srcOrd="1" destOrd="0" presId="urn:microsoft.com/office/officeart/2005/8/layout/orgChart1"/>
    <dgm:cxn modelId="{08B16234-9B23-924E-95BA-E6B9A54F412C}" type="presParOf" srcId="{05595D77-302E-7C48-B67E-DC087BCF2748}" destId="{209403B5-DB48-3E48-B195-7ADF4FCE465F}" srcOrd="2" destOrd="0" presId="urn:microsoft.com/office/officeart/2005/8/layout/orgChart1"/>
    <dgm:cxn modelId="{4267B47B-22E7-C947-8626-7FA629CB04FE}" type="presParOf" srcId="{359070A4-2120-5340-B65F-67DC8287FBBC}" destId="{077AAE9C-E450-BC47-ADD5-571B6D7FE8F8}" srcOrd="2" destOrd="0" presId="urn:microsoft.com/office/officeart/2005/8/layout/orgChart1"/>
    <dgm:cxn modelId="{18DBDC0A-0513-8B44-A179-31FBE9E26157}" type="presParOf" srcId="{5F2C639A-85BC-0345-B486-BB7AB8E200DF}" destId="{C6BE5CB6-66C7-064D-85D9-E00A2833EA12}" srcOrd="2" destOrd="0" presId="urn:microsoft.com/office/officeart/2005/8/layout/orgChart1"/>
    <dgm:cxn modelId="{126CCE6C-299D-8849-8307-8A1958669ECD}" type="presParOf" srcId="{5F2C639A-85BC-0345-B486-BB7AB8E200DF}" destId="{5F2747FF-BC97-6543-8E5B-01F4FCAE4977}" srcOrd="3" destOrd="0" presId="urn:microsoft.com/office/officeart/2005/8/layout/orgChart1"/>
    <dgm:cxn modelId="{64B49762-AB46-0B4D-B1D1-B350703A3C4E}" type="presParOf" srcId="{5F2747FF-BC97-6543-8E5B-01F4FCAE4977}" destId="{C0B3B100-2AED-544E-B43F-6DAD878E8671}" srcOrd="0" destOrd="0" presId="urn:microsoft.com/office/officeart/2005/8/layout/orgChart1"/>
    <dgm:cxn modelId="{FA508062-CF1A-AC47-8A4B-D796D125FC25}" type="presParOf" srcId="{C0B3B100-2AED-544E-B43F-6DAD878E8671}" destId="{15016D6E-2193-6C47-B664-89867C35C586}" srcOrd="0" destOrd="0" presId="urn:microsoft.com/office/officeart/2005/8/layout/orgChart1"/>
    <dgm:cxn modelId="{1B6DA439-ECBB-8E45-8E6E-80D0FB268248}" type="presParOf" srcId="{C0B3B100-2AED-544E-B43F-6DAD878E8671}" destId="{3502C798-FE01-2145-A5FB-2ECBB2CDBF10}" srcOrd="1" destOrd="0" presId="urn:microsoft.com/office/officeart/2005/8/layout/orgChart1"/>
    <dgm:cxn modelId="{7FEDE5FC-2DF5-5D4C-BCF1-4670510B5D0B}" type="presParOf" srcId="{5F2747FF-BC97-6543-8E5B-01F4FCAE4977}" destId="{9D7B5587-BCE4-3540-90C6-7F741498BF06}" srcOrd="1" destOrd="0" presId="urn:microsoft.com/office/officeart/2005/8/layout/orgChart1"/>
    <dgm:cxn modelId="{B836270D-094A-B841-85AE-23EF7E7ECF63}" type="presParOf" srcId="{9D7B5587-BCE4-3540-90C6-7F741498BF06}" destId="{CF7B0175-C8FF-3540-A435-FA9F24DF6F7D}" srcOrd="0" destOrd="0" presId="urn:microsoft.com/office/officeart/2005/8/layout/orgChart1"/>
    <dgm:cxn modelId="{933DBBCA-EC76-1D41-AD05-BA2A4A5AEAFA}" type="presParOf" srcId="{9D7B5587-BCE4-3540-90C6-7F741498BF06}" destId="{26DCD67E-0E6D-1449-B76A-E6FE5BA43561}" srcOrd="1" destOrd="0" presId="urn:microsoft.com/office/officeart/2005/8/layout/orgChart1"/>
    <dgm:cxn modelId="{C6B3E095-EEF7-5542-9057-0D525ABDF6EF}" type="presParOf" srcId="{26DCD67E-0E6D-1449-B76A-E6FE5BA43561}" destId="{2D4A1BC6-D0CB-FF4F-8B3A-0F129F7AFB98}" srcOrd="0" destOrd="0" presId="urn:microsoft.com/office/officeart/2005/8/layout/orgChart1"/>
    <dgm:cxn modelId="{2A5793D9-D038-6E4F-A878-B5A580D06E0B}" type="presParOf" srcId="{2D4A1BC6-D0CB-FF4F-8B3A-0F129F7AFB98}" destId="{FF46CDB9-87C1-2849-BB35-AFF84B37AA2F}" srcOrd="0" destOrd="0" presId="urn:microsoft.com/office/officeart/2005/8/layout/orgChart1"/>
    <dgm:cxn modelId="{C8BAF0D0-CC04-B24A-AEA7-5C00B3D74B13}" type="presParOf" srcId="{2D4A1BC6-D0CB-FF4F-8B3A-0F129F7AFB98}" destId="{E6E19E45-232B-8745-A32C-32C1A157B242}" srcOrd="1" destOrd="0" presId="urn:microsoft.com/office/officeart/2005/8/layout/orgChart1"/>
    <dgm:cxn modelId="{98427F7D-38F7-8446-8295-BE94917D42EB}" type="presParOf" srcId="{26DCD67E-0E6D-1449-B76A-E6FE5BA43561}" destId="{3F1B9F75-72C8-B748-9125-73B6A9AF5054}" srcOrd="1" destOrd="0" presId="urn:microsoft.com/office/officeart/2005/8/layout/orgChart1"/>
    <dgm:cxn modelId="{B6ED9AD7-A0B5-4E44-9E92-10DD0D11D452}" type="presParOf" srcId="{3F1B9F75-72C8-B748-9125-73B6A9AF5054}" destId="{0C01412D-9676-424B-A144-D54E82BEBDEF}" srcOrd="0" destOrd="0" presId="urn:microsoft.com/office/officeart/2005/8/layout/orgChart1"/>
    <dgm:cxn modelId="{AB5D391C-0913-0F43-AF5C-7CDF0C8BDBB5}" type="presParOf" srcId="{3F1B9F75-72C8-B748-9125-73B6A9AF5054}" destId="{39A7D88E-29FC-854A-A3BB-184AB4C206C1}" srcOrd="1" destOrd="0" presId="urn:microsoft.com/office/officeart/2005/8/layout/orgChart1"/>
    <dgm:cxn modelId="{FCFEF55F-6B91-5D4F-951F-AB273209F81F}" type="presParOf" srcId="{39A7D88E-29FC-854A-A3BB-184AB4C206C1}" destId="{9B639C65-F8C0-3640-8AB2-CCE3E2BD4337}" srcOrd="0" destOrd="0" presId="urn:microsoft.com/office/officeart/2005/8/layout/orgChart1"/>
    <dgm:cxn modelId="{F9D0F83C-6952-D74E-AE4C-B5A9581917DC}" type="presParOf" srcId="{9B639C65-F8C0-3640-8AB2-CCE3E2BD4337}" destId="{526C7156-7715-5541-8977-763889D544BB}" srcOrd="0" destOrd="0" presId="urn:microsoft.com/office/officeart/2005/8/layout/orgChart1"/>
    <dgm:cxn modelId="{4E8841F1-4640-9941-A8E4-CB378635200C}" type="presParOf" srcId="{9B639C65-F8C0-3640-8AB2-CCE3E2BD4337}" destId="{7C8341E3-0FAB-2F44-A1A0-9AB318F282F6}" srcOrd="1" destOrd="0" presId="urn:microsoft.com/office/officeart/2005/8/layout/orgChart1"/>
    <dgm:cxn modelId="{8E9D0E21-A365-BC41-B489-8790EB0AB95A}" type="presParOf" srcId="{39A7D88E-29FC-854A-A3BB-184AB4C206C1}" destId="{FAD5BF95-D0CF-1649-92A8-82797D8D61B3}" srcOrd="1" destOrd="0" presId="urn:microsoft.com/office/officeart/2005/8/layout/orgChart1"/>
    <dgm:cxn modelId="{0492E592-3FBD-0344-9770-C6484647FBCB}" type="presParOf" srcId="{39A7D88E-29FC-854A-A3BB-184AB4C206C1}" destId="{D3997F0D-3061-6741-92FD-B1821920EEFA}" srcOrd="2" destOrd="0" presId="urn:microsoft.com/office/officeart/2005/8/layout/orgChart1"/>
    <dgm:cxn modelId="{81B0F97E-F6C9-844C-9C19-17C804735027}" type="presParOf" srcId="{26DCD67E-0E6D-1449-B76A-E6FE5BA43561}" destId="{2C230DD8-A3D3-054B-B263-428E680C03E5}" srcOrd="2" destOrd="0" presId="urn:microsoft.com/office/officeart/2005/8/layout/orgChart1"/>
    <dgm:cxn modelId="{C5A58BFA-F77F-8342-B3D7-A6313D1FE050}" type="presParOf" srcId="{5F2747FF-BC97-6543-8E5B-01F4FCAE4977}" destId="{5F54B50E-AFDC-1640-B340-C7DC64B234C8}" srcOrd="2" destOrd="0" presId="urn:microsoft.com/office/officeart/2005/8/layout/orgChart1"/>
    <dgm:cxn modelId="{6B4ECB93-8E7F-B743-B625-E8AB38B0C04F}" type="presParOf" srcId="{88584E3D-1B02-AB47-8EE9-14108CFA72FE}" destId="{3EBFA4BC-7AAF-3E4C-965A-8FC84EFB716B}" srcOrd="2" destOrd="0" presId="urn:microsoft.com/office/officeart/2005/8/layout/orgChart1"/>
    <dgm:cxn modelId="{FFD286A7-6EF7-A543-B670-7F2E9F51B681}" type="presParOf" srcId="{53F04CA4-EF04-8D42-B87E-FD7E13E9B789}" destId="{8E6F31B0-D0D4-264A-A076-29256E92C0C3}" srcOrd="2" destOrd="0" presId="urn:microsoft.com/office/officeart/2005/8/layout/orgChart1"/>
    <dgm:cxn modelId="{FEC690FE-C061-D041-AF9A-D80269042B10}" type="presParOf" srcId="{53F04CA4-EF04-8D42-B87E-FD7E13E9B789}" destId="{9BFEC382-AC29-BC42-B497-51D7385DB81F}" srcOrd="3" destOrd="0" presId="urn:microsoft.com/office/officeart/2005/8/layout/orgChart1"/>
    <dgm:cxn modelId="{7E46957A-F3F6-0B47-AF22-52D99C2FCA2F}" type="presParOf" srcId="{9BFEC382-AC29-BC42-B497-51D7385DB81F}" destId="{B70F77E1-FAAD-3B48-8101-B5B3AB065F78}" srcOrd="0" destOrd="0" presId="urn:microsoft.com/office/officeart/2005/8/layout/orgChart1"/>
    <dgm:cxn modelId="{29E25F9A-CC84-6042-911A-F5E659977E3E}" type="presParOf" srcId="{B70F77E1-FAAD-3B48-8101-B5B3AB065F78}" destId="{28EE3F42-0027-F94D-ADF5-418A2B83AD75}" srcOrd="0" destOrd="0" presId="urn:microsoft.com/office/officeart/2005/8/layout/orgChart1"/>
    <dgm:cxn modelId="{DFC1082F-C2CE-634C-B2C1-5BDCA872C3B7}" type="presParOf" srcId="{B70F77E1-FAAD-3B48-8101-B5B3AB065F78}" destId="{715FAF17-66B5-1E41-AE55-A4B53E89752E}" srcOrd="1" destOrd="0" presId="urn:microsoft.com/office/officeart/2005/8/layout/orgChart1"/>
    <dgm:cxn modelId="{BAD4E5DA-1930-D64A-8C4D-29B0E75240CD}" type="presParOf" srcId="{9BFEC382-AC29-BC42-B497-51D7385DB81F}" destId="{5A896FAC-522D-D943-9A35-29796FBA0FE4}" srcOrd="1" destOrd="0" presId="urn:microsoft.com/office/officeart/2005/8/layout/orgChart1"/>
    <dgm:cxn modelId="{6F5CE4AD-6DE1-C14E-9B49-820FC6905677}" type="presParOf" srcId="{9BFEC382-AC29-BC42-B497-51D7385DB81F}" destId="{B47D3E3D-0616-074C-B30F-143762FD0C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55C266-7D54-1547-B35F-20006AEBB83D}" type="doc">
      <dgm:prSet loTypeId="urn:microsoft.com/office/officeart/2005/8/layout/orgChart1" loCatId="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24C1D17-F023-DF4E-8E29-1143BE3B8714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EBE4740F-AD00-4E40-A182-6097E06A5650}" type="parTrans" cxnId="{09052E29-578A-3B42-BB15-3C868AF3D48D}">
      <dgm:prSet/>
      <dgm:spPr/>
      <dgm:t>
        <a:bodyPr/>
        <a:lstStyle/>
        <a:p>
          <a:endParaRPr lang="en-US"/>
        </a:p>
      </dgm:t>
    </dgm:pt>
    <dgm:pt modelId="{FD1AB57A-0844-1F43-9522-7D32EBCEB431}" type="sibTrans" cxnId="{09052E29-578A-3B42-BB15-3C868AF3D48D}">
      <dgm:prSet/>
      <dgm:spPr/>
      <dgm:t>
        <a:bodyPr/>
        <a:lstStyle/>
        <a:p>
          <a:endParaRPr lang="en-US"/>
        </a:p>
      </dgm:t>
    </dgm:pt>
    <dgm:pt modelId="{1544DAAA-9475-B34D-89F2-CBFC0A35AEB2}">
      <dgm:prSet phldrT="[Text]"/>
      <dgm:spPr/>
      <dgm:t>
        <a:bodyPr/>
        <a:lstStyle/>
        <a:p>
          <a:r>
            <a:rPr lang="en-US" dirty="0" smtClean="0"/>
            <a:t>h1</a:t>
          </a:r>
          <a:endParaRPr lang="en-US" dirty="0"/>
        </a:p>
      </dgm:t>
    </dgm:pt>
    <dgm:pt modelId="{7BB68079-1D0E-5648-8B1D-B806146828C5}" type="parTrans" cxnId="{603D3C14-7693-C640-BD22-5DA233AC9628}">
      <dgm:prSet/>
      <dgm:spPr/>
      <dgm:t>
        <a:bodyPr/>
        <a:lstStyle/>
        <a:p>
          <a:endParaRPr lang="en-US"/>
        </a:p>
      </dgm:t>
    </dgm:pt>
    <dgm:pt modelId="{3335AD04-125F-1140-BF25-5448978E8D91}" type="sibTrans" cxnId="{603D3C14-7693-C640-BD22-5DA233AC9628}">
      <dgm:prSet/>
      <dgm:spPr/>
      <dgm:t>
        <a:bodyPr/>
        <a:lstStyle/>
        <a:p>
          <a:endParaRPr lang="en-US"/>
        </a:p>
      </dgm:t>
    </dgm:pt>
    <dgm:pt modelId="{E3583DDB-706D-0544-868E-67E057909E06}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BCC8031C-526B-494D-AF35-6BC7FCECC366}" type="parTrans" cxnId="{9A1862C1-F9AB-3940-8BE1-53998A282BCE}">
      <dgm:prSet/>
      <dgm:spPr/>
      <dgm:t>
        <a:bodyPr/>
        <a:lstStyle/>
        <a:p>
          <a:endParaRPr lang="en-US"/>
        </a:p>
      </dgm:t>
    </dgm:pt>
    <dgm:pt modelId="{F6DDB44B-AD07-B444-9700-7C8D339DF566}" type="sibTrans" cxnId="{9A1862C1-F9AB-3940-8BE1-53998A282BCE}">
      <dgm:prSet/>
      <dgm:spPr/>
      <dgm:t>
        <a:bodyPr/>
        <a:lstStyle/>
        <a:p>
          <a:endParaRPr lang="en-US"/>
        </a:p>
      </dgm:t>
    </dgm:pt>
    <dgm:pt modelId="{1AE01F45-C98A-8747-BF76-799ED904BD19}">
      <dgm:prSet phldrT="[Text]"/>
      <dgm:spPr/>
      <dgm:t>
        <a:bodyPr/>
        <a:lstStyle/>
        <a:p>
          <a:r>
            <a:rPr lang="en-US" dirty="0" smtClean="0"/>
            <a:t>h3</a:t>
          </a:r>
          <a:endParaRPr lang="en-US" dirty="0"/>
        </a:p>
      </dgm:t>
    </dgm:pt>
    <dgm:pt modelId="{451FAF23-FCD1-4446-B794-70EDE0EA89E3}" type="parTrans" cxnId="{F33FBD89-7C58-A646-AC29-03C44EE40E93}">
      <dgm:prSet/>
      <dgm:spPr/>
      <dgm:t>
        <a:bodyPr/>
        <a:lstStyle/>
        <a:p>
          <a:endParaRPr lang="en-US"/>
        </a:p>
      </dgm:t>
    </dgm:pt>
    <dgm:pt modelId="{E5F8A63C-FF7E-F347-8196-0B3DAA6B7132}" type="sibTrans" cxnId="{F33FBD89-7C58-A646-AC29-03C44EE40E93}">
      <dgm:prSet/>
      <dgm:spPr/>
      <dgm:t>
        <a:bodyPr/>
        <a:lstStyle/>
        <a:p>
          <a:endParaRPr lang="en-US"/>
        </a:p>
      </dgm:t>
    </dgm:pt>
    <dgm:pt modelId="{4A7DC24B-9A14-6347-AC78-6D34EC7E33D0}" type="asst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53827551-50D8-3949-B0D6-BD777308A495}" type="sibTrans" cxnId="{8FCA6668-303E-C14A-B6FA-8745CD084B03}">
      <dgm:prSet/>
      <dgm:spPr/>
      <dgm:t>
        <a:bodyPr/>
        <a:lstStyle/>
        <a:p>
          <a:endParaRPr lang="en-US"/>
        </a:p>
      </dgm:t>
    </dgm:pt>
    <dgm:pt modelId="{39FB87C9-B0CF-7A43-A3EE-90F24467B554}" type="parTrans" cxnId="{8FCA6668-303E-C14A-B6FA-8745CD084B03}">
      <dgm:prSet/>
      <dgm:spPr/>
      <dgm:t>
        <a:bodyPr/>
        <a:lstStyle/>
        <a:p>
          <a:endParaRPr lang="en-US"/>
        </a:p>
      </dgm:t>
    </dgm:pt>
    <dgm:pt modelId="{1D44DCBA-2422-2E48-9A2D-9E1C8ED08299}">
      <dgm:prSet phldrT="[Text]"/>
      <dgm:spPr/>
      <dgm:t>
        <a:bodyPr/>
        <a:lstStyle/>
        <a:p>
          <a:r>
            <a:rPr lang="en-US" dirty="0" smtClean="0"/>
            <a:t>“chapter 1”</a:t>
          </a:r>
          <a:endParaRPr lang="en-US" dirty="0"/>
        </a:p>
      </dgm:t>
    </dgm:pt>
    <dgm:pt modelId="{98407569-C734-3A4F-AE3C-7660C86A086D}" type="parTrans" cxnId="{267A6857-859B-AE4B-BC15-047FBAC0849E}">
      <dgm:prSet/>
      <dgm:spPr/>
      <dgm:t>
        <a:bodyPr/>
        <a:lstStyle/>
        <a:p>
          <a:endParaRPr lang="en-US"/>
        </a:p>
      </dgm:t>
    </dgm:pt>
    <dgm:pt modelId="{F5804DB2-5EA6-4045-9C52-A093B8FE7411}" type="sibTrans" cxnId="{267A6857-859B-AE4B-BC15-047FBAC0849E}">
      <dgm:prSet/>
      <dgm:spPr/>
      <dgm:t>
        <a:bodyPr/>
        <a:lstStyle/>
        <a:p>
          <a:endParaRPr lang="en-US"/>
        </a:p>
      </dgm:t>
    </dgm:pt>
    <dgm:pt modelId="{EDD3D82B-C8C3-4B4C-8BF7-DA4C60C17EBB}">
      <dgm:prSet phldrT="[Text]"/>
      <dgm:spPr/>
      <dgm:t>
        <a:bodyPr/>
        <a:lstStyle/>
        <a:p>
          <a:r>
            <a:rPr lang="en-US" dirty="0" smtClean="0"/>
            <a:t>“LAMP intro”</a:t>
          </a:r>
          <a:endParaRPr lang="en-US" dirty="0"/>
        </a:p>
      </dgm:t>
    </dgm:pt>
    <dgm:pt modelId="{42585E0D-8B44-D54D-A4CA-08A45F0254D7}" type="parTrans" cxnId="{BB188A56-82F3-0449-9418-317BDCDCAC5C}">
      <dgm:prSet/>
      <dgm:spPr/>
      <dgm:t>
        <a:bodyPr/>
        <a:lstStyle/>
        <a:p>
          <a:endParaRPr lang="en-US"/>
        </a:p>
      </dgm:t>
    </dgm:pt>
    <dgm:pt modelId="{2B656D1A-F3FD-624C-8714-17F91C841403}" type="sibTrans" cxnId="{BB188A56-82F3-0449-9418-317BDCDCAC5C}">
      <dgm:prSet/>
      <dgm:spPr/>
      <dgm:t>
        <a:bodyPr/>
        <a:lstStyle/>
        <a:p>
          <a:endParaRPr lang="en-US"/>
        </a:p>
      </dgm:t>
    </dgm:pt>
    <dgm:pt modelId="{5C1831DD-D626-9C4D-877E-D9840F18204A}">
      <dgm:prSet phldrT="[Text]"/>
      <dgm:spPr/>
      <dgm:t>
        <a:bodyPr/>
        <a:lstStyle/>
        <a:p>
          <a:r>
            <a:rPr lang="en-US" smtClean="0">
              <a:latin typeface="Consolas"/>
              <a:cs typeface="Consolas"/>
            </a:rPr>
            <a:t>“This chapter explains LAMP basics “</a:t>
          </a:r>
          <a:endParaRPr lang="en-US" dirty="0"/>
        </a:p>
      </dgm:t>
    </dgm:pt>
    <dgm:pt modelId="{AC60B610-F6F3-E94C-8BC0-9D6E418B5258}" type="parTrans" cxnId="{D854D07C-F1DC-D947-9EEE-E32AAD1EB63D}">
      <dgm:prSet/>
      <dgm:spPr/>
      <dgm:t>
        <a:bodyPr/>
        <a:lstStyle/>
        <a:p>
          <a:endParaRPr lang="en-US"/>
        </a:p>
      </dgm:t>
    </dgm:pt>
    <dgm:pt modelId="{A07D05AE-9823-FE4E-AAEC-971737BED3B5}" type="sibTrans" cxnId="{D854D07C-F1DC-D947-9EEE-E32AAD1EB63D}">
      <dgm:prSet/>
      <dgm:spPr/>
      <dgm:t>
        <a:bodyPr/>
        <a:lstStyle/>
        <a:p>
          <a:endParaRPr lang="en-US"/>
        </a:p>
      </dgm:t>
    </dgm:pt>
    <dgm:pt modelId="{FC1D094B-47FF-C64C-B104-ED6B5BABB874}" type="asst">
      <dgm:prSet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6B44DA1E-3E82-2A46-997E-1AD0B4D955B8}" type="parTrans" cxnId="{3BAC3D5B-4652-3A40-986B-9C0F2B8AAB1E}">
      <dgm:prSet/>
      <dgm:spPr/>
      <dgm:t>
        <a:bodyPr/>
        <a:lstStyle/>
        <a:p>
          <a:endParaRPr lang="en-US"/>
        </a:p>
      </dgm:t>
    </dgm:pt>
    <dgm:pt modelId="{4659361E-3B84-7E44-B21D-3853D9C6538A}" type="sibTrans" cxnId="{3BAC3D5B-4652-3A40-986B-9C0F2B8AAB1E}">
      <dgm:prSet/>
      <dgm:spPr/>
      <dgm:t>
        <a:bodyPr/>
        <a:lstStyle/>
        <a:p>
          <a:endParaRPr lang="en-US"/>
        </a:p>
      </dgm:t>
    </dgm:pt>
    <dgm:pt modelId="{C2BCFFC6-3BC0-0E4D-8BA8-D82A4D3EB0D5}" type="asst">
      <dgm:prSet/>
      <dgm:spPr/>
      <dgm:t>
        <a:bodyPr/>
        <a:lstStyle/>
        <a:p>
          <a:r>
            <a:rPr lang="en-US" dirty="0" smtClean="0"/>
            <a:t>title</a:t>
          </a:r>
          <a:endParaRPr lang="en-US" dirty="0"/>
        </a:p>
      </dgm:t>
    </dgm:pt>
    <dgm:pt modelId="{D0F43B62-D841-1E45-8648-5642DA985D49}" type="parTrans" cxnId="{749FBC56-2690-0548-BBDC-2CA95F776FE1}">
      <dgm:prSet/>
      <dgm:spPr/>
      <dgm:t>
        <a:bodyPr/>
        <a:lstStyle/>
        <a:p>
          <a:endParaRPr lang="en-US"/>
        </a:p>
      </dgm:t>
    </dgm:pt>
    <dgm:pt modelId="{539027B5-DE90-6348-9CAC-796727E177B5}" type="sibTrans" cxnId="{749FBC56-2690-0548-BBDC-2CA95F776FE1}">
      <dgm:prSet/>
      <dgm:spPr/>
      <dgm:t>
        <a:bodyPr/>
        <a:lstStyle/>
        <a:p>
          <a:endParaRPr lang="en-US"/>
        </a:p>
      </dgm:t>
    </dgm:pt>
    <dgm:pt modelId="{A32BA175-6845-D049-A54E-2A685E960A1E}" type="asst">
      <dgm:prSet/>
      <dgm:spPr/>
      <dgm:t>
        <a:bodyPr/>
        <a:lstStyle/>
        <a:p>
          <a:r>
            <a:rPr lang="en-US" dirty="0" smtClean="0"/>
            <a:t>“LAMP example”</a:t>
          </a:r>
          <a:endParaRPr lang="en-US" dirty="0"/>
        </a:p>
      </dgm:t>
    </dgm:pt>
    <dgm:pt modelId="{56B70DE5-8EC9-8749-865B-40F61DF999AC}" type="parTrans" cxnId="{8BF40A25-F21C-A745-8ED4-9DC0C1F4B969}">
      <dgm:prSet/>
      <dgm:spPr/>
      <dgm:t>
        <a:bodyPr/>
        <a:lstStyle/>
        <a:p>
          <a:endParaRPr lang="en-US"/>
        </a:p>
      </dgm:t>
    </dgm:pt>
    <dgm:pt modelId="{346689DC-6298-0B40-ADA3-74339C876DB5}" type="sibTrans" cxnId="{8BF40A25-F21C-A745-8ED4-9DC0C1F4B969}">
      <dgm:prSet/>
      <dgm:spPr/>
      <dgm:t>
        <a:bodyPr/>
        <a:lstStyle/>
        <a:p>
          <a:endParaRPr lang="en-US"/>
        </a:p>
      </dgm:t>
    </dgm:pt>
    <dgm:pt modelId="{B615DE5F-3CB8-B34A-B094-07A18E4D4F15}" type="pres">
      <dgm:prSet presAssocID="{3655C266-7D54-1547-B35F-20006AEBB83D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CED2238-3DC8-1049-84E5-5707522C7B9E}" type="pres">
      <dgm:prSet presAssocID="{E24C1D17-F023-DF4E-8E29-1143BE3B8714}" presName="hierRoot1" presStyleCnt="0">
        <dgm:presLayoutVars>
          <dgm:hierBranch val="init"/>
        </dgm:presLayoutVars>
      </dgm:prSet>
      <dgm:spPr/>
    </dgm:pt>
    <dgm:pt modelId="{59306E29-993A-2F4C-A69E-2A98F01F5126}" type="pres">
      <dgm:prSet presAssocID="{E24C1D17-F023-DF4E-8E29-1143BE3B8714}" presName="rootComposite1" presStyleCnt="0"/>
      <dgm:spPr/>
    </dgm:pt>
    <dgm:pt modelId="{10164388-BFBC-444B-A3B1-662C58135D23}" type="pres">
      <dgm:prSet presAssocID="{E24C1D17-F023-DF4E-8E29-1143BE3B8714}" presName="rootText1" presStyleLbl="node0" presStyleIdx="0" presStyleCnt="1" custFlipHor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7BB771-1DA9-F141-959B-DF8EB4323BF3}" type="pres">
      <dgm:prSet presAssocID="{E24C1D17-F023-DF4E-8E29-1143BE3B871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594A5F2-C783-CB46-B56D-817A15CE0BB6}" type="pres">
      <dgm:prSet presAssocID="{E24C1D17-F023-DF4E-8E29-1143BE3B8714}" presName="hierChild2" presStyleCnt="0"/>
      <dgm:spPr/>
    </dgm:pt>
    <dgm:pt modelId="{50024FE8-581F-F34C-811C-B82D41C5BF17}" type="pres">
      <dgm:prSet presAssocID="{E24C1D17-F023-DF4E-8E29-1143BE3B8714}" presName="hierChild3" presStyleCnt="0"/>
      <dgm:spPr/>
    </dgm:pt>
    <dgm:pt modelId="{552F8459-10AE-834C-9CEC-102CC76EE0B3}" type="pres">
      <dgm:prSet presAssocID="{39FB87C9-B0CF-7A43-A3EE-90F24467B554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FF1B276E-10E7-F940-9E30-56DBDB60E210}" type="pres">
      <dgm:prSet presAssocID="{4A7DC24B-9A14-6347-AC78-6D34EC7E33D0}" presName="hierRoot3" presStyleCnt="0">
        <dgm:presLayoutVars>
          <dgm:hierBranch val="init"/>
        </dgm:presLayoutVars>
      </dgm:prSet>
      <dgm:spPr/>
    </dgm:pt>
    <dgm:pt modelId="{A7CA71AC-BB9F-1B4C-A1E8-F3C7F2524EFB}" type="pres">
      <dgm:prSet presAssocID="{4A7DC24B-9A14-6347-AC78-6D34EC7E33D0}" presName="rootComposite3" presStyleCnt="0"/>
      <dgm:spPr/>
    </dgm:pt>
    <dgm:pt modelId="{D4E81A23-A905-9E48-9925-EB1E7D826F8E}" type="pres">
      <dgm:prSet presAssocID="{4A7DC24B-9A14-6347-AC78-6D34EC7E33D0}" presName="rootText3" presStyleLbl="asst1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0F9234-A008-014A-849F-3CCDD1F5DAFD}" type="pres">
      <dgm:prSet presAssocID="{4A7DC24B-9A14-6347-AC78-6D34EC7E33D0}" presName="rootConnector3" presStyleLbl="asst1" presStyleIdx="0" presStyleCnt="4"/>
      <dgm:spPr/>
      <dgm:t>
        <a:bodyPr/>
        <a:lstStyle/>
        <a:p>
          <a:endParaRPr lang="en-US"/>
        </a:p>
      </dgm:t>
    </dgm:pt>
    <dgm:pt modelId="{B6B5C0BC-7588-7646-B481-4EC174956DED}" type="pres">
      <dgm:prSet presAssocID="{4A7DC24B-9A14-6347-AC78-6D34EC7E33D0}" presName="hierChild6" presStyleCnt="0"/>
      <dgm:spPr/>
    </dgm:pt>
    <dgm:pt modelId="{EAB33DA4-E70D-DB4D-8BCC-60554F49130F}" type="pres">
      <dgm:prSet presAssocID="{7BB68079-1D0E-5648-8B1D-B806146828C5}" presName="Name37" presStyleLbl="parChTrans1D3" presStyleIdx="0" presStyleCnt="4"/>
      <dgm:spPr/>
      <dgm:t>
        <a:bodyPr/>
        <a:lstStyle/>
        <a:p>
          <a:endParaRPr lang="en-US"/>
        </a:p>
      </dgm:t>
    </dgm:pt>
    <dgm:pt modelId="{91FA8A24-6A98-CE45-8654-95CB3DD7A995}" type="pres">
      <dgm:prSet presAssocID="{1544DAAA-9475-B34D-89F2-CBFC0A35AEB2}" presName="hierRoot2" presStyleCnt="0">
        <dgm:presLayoutVars>
          <dgm:hierBranch val="init"/>
        </dgm:presLayoutVars>
      </dgm:prSet>
      <dgm:spPr/>
    </dgm:pt>
    <dgm:pt modelId="{63EFA619-F93F-A440-82FA-522C90046AF6}" type="pres">
      <dgm:prSet presAssocID="{1544DAAA-9475-B34D-89F2-CBFC0A35AEB2}" presName="rootComposite" presStyleCnt="0"/>
      <dgm:spPr/>
    </dgm:pt>
    <dgm:pt modelId="{335E4BDD-64B4-2641-852F-9DAC59D0CC15}" type="pres">
      <dgm:prSet presAssocID="{1544DAAA-9475-B34D-89F2-CBFC0A35AEB2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5B8E27-98B0-F746-A4E9-985FF3F5FB43}" type="pres">
      <dgm:prSet presAssocID="{1544DAAA-9475-B34D-89F2-CBFC0A35AEB2}" presName="rootConnector" presStyleLbl="node3" presStyleIdx="0" presStyleCnt="3"/>
      <dgm:spPr/>
      <dgm:t>
        <a:bodyPr/>
        <a:lstStyle/>
        <a:p>
          <a:endParaRPr lang="en-US"/>
        </a:p>
      </dgm:t>
    </dgm:pt>
    <dgm:pt modelId="{56BFB3FF-9637-2843-8A20-FE6641F2E843}" type="pres">
      <dgm:prSet presAssocID="{1544DAAA-9475-B34D-89F2-CBFC0A35AEB2}" presName="hierChild4" presStyleCnt="0"/>
      <dgm:spPr/>
    </dgm:pt>
    <dgm:pt modelId="{BD94F3B8-E483-1D47-8F1F-9AC0DC342ADB}" type="pres">
      <dgm:prSet presAssocID="{98407569-C734-3A4F-AE3C-7660C86A086D}" presName="Name37" presStyleLbl="parChTrans1D4" presStyleIdx="0" presStyleCnt="4"/>
      <dgm:spPr/>
      <dgm:t>
        <a:bodyPr/>
        <a:lstStyle/>
        <a:p>
          <a:endParaRPr lang="en-US"/>
        </a:p>
      </dgm:t>
    </dgm:pt>
    <dgm:pt modelId="{41414B34-9EAC-0949-8742-FDDCC6AAB552}" type="pres">
      <dgm:prSet presAssocID="{1D44DCBA-2422-2E48-9A2D-9E1C8ED08299}" presName="hierRoot2" presStyleCnt="0">
        <dgm:presLayoutVars>
          <dgm:hierBranch val="init"/>
        </dgm:presLayoutVars>
      </dgm:prSet>
      <dgm:spPr/>
    </dgm:pt>
    <dgm:pt modelId="{34DFEDFB-20D8-3145-AB47-F0E9D290CB40}" type="pres">
      <dgm:prSet presAssocID="{1D44DCBA-2422-2E48-9A2D-9E1C8ED08299}" presName="rootComposite" presStyleCnt="0"/>
      <dgm:spPr/>
    </dgm:pt>
    <dgm:pt modelId="{7D5E9D32-8E04-5D42-9564-2DA526492B26}" type="pres">
      <dgm:prSet presAssocID="{1D44DCBA-2422-2E48-9A2D-9E1C8ED08299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AD97CB-8518-A443-B60C-51CC07065525}" type="pres">
      <dgm:prSet presAssocID="{1D44DCBA-2422-2E48-9A2D-9E1C8ED08299}" presName="rootConnector" presStyleLbl="node4" presStyleIdx="0" presStyleCnt="3"/>
      <dgm:spPr/>
      <dgm:t>
        <a:bodyPr/>
        <a:lstStyle/>
        <a:p>
          <a:endParaRPr lang="en-US"/>
        </a:p>
      </dgm:t>
    </dgm:pt>
    <dgm:pt modelId="{F3097B85-5510-2540-8D2D-B138FE4BAD80}" type="pres">
      <dgm:prSet presAssocID="{1D44DCBA-2422-2E48-9A2D-9E1C8ED08299}" presName="hierChild4" presStyleCnt="0"/>
      <dgm:spPr/>
    </dgm:pt>
    <dgm:pt modelId="{C68F178B-D431-594C-AB64-D42FCB493C12}" type="pres">
      <dgm:prSet presAssocID="{1D44DCBA-2422-2E48-9A2D-9E1C8ED08299}" presName="hierChild5" presStyleCnt="0"/>
      <dgm:spPr/>
    </dgm:pt>
    <dgm:pt modelId="{EC7335EC-75A3-DB4A-98AB-87A9855CCFB1}" type="pres">
      <dgm:prSet presAssocID="{1544DAAA-9475-B34D-89F2-CBFC0A35AEB2}" presName="hierChild5" presStyleCnt="0"/>
      <dgm:spPr/>
    </dgm:pt>
    <dgm:pt modelId="{E012FADA-52F9-0B4A-886B-324C122665D5}" type="pres">
      <dgm:prSet presAssocID="{451FAF23-FCD1-4446-B794-70EDE0EA89E3}" presName="Name37" presStyleLbl="parChTrans1D3" presStyleIdx="1" presStyleCnt="4"/>
      <dgm:spPr/>
      <dgm:t>
        <a:bodyPr/>
        <a:lstStyle/>
        <a:p>
          <a:endParaRPr lang="en-US"/>
        </a:p>
      </dgm:t>
    </dgm:pt>
    <dgm:pt modelId="{819985D9-ACC1-3844-BEC7-8D419E4E7988}" type="pres">
      <dgm:prSet presAssocID="{1AE01F45-C98A-8747-BF76-799ED904BD19}" presName="hierRoot2" presStyleCnt="0">
        <dgm:presLayoutVars>
          <dgm:hierBranch val="init"/>
        </dgm:presLayoutVars>
      </dgm:prSet>
      <dgm:spPr/>
    </dgm:pt>
    <dgm:pt modelId="{F47C2091-99B1-FA48-94C3-BA84148348E6}" type="pres">
      <dgm:prSet presAssocID="{1AE01F45-C98A-8747-BF76-799ED904BD19}" presName="rootComposite" presStyleCnt="0"/>
      <dgm:spPr/>
    </dgm:pt>
    <dgm:pt modelId="{ABA43F10-6DD8-5347-B4FA-78B5A1B1DB5D}" type="pres">
      <dgm:prSet presAssocID="{1AE01F45-C98A-8747-BF76-799ED904BD19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187E7F-B860-E844-BEC1-5DFE5451DDDB}" type="pres">
      <dgm:prSet presAssocID="{1AE01F45-C98A-8747-BF76-799ED904BD19}" presName="rootConnector" presStyleLbl="node3" presStyleIdx="1" presStyleCnt="3"/>
      <dgm:spPr/>
      <dgm:t>
        <a:bodyPr/>
        <a:lstStyle/>
        <a:p>
          <a:endParaRPr lang="en-US"/>
        </a:p>
      </dgm:t>
    </dgm:pt>
    <dgm:pt modelId="{99E508F9-0731-374E-B9E6-A2295F03C9C3}" type="pres">
      <dgm:prSet presAssocID="{1AE01F45-C98A-8747-BF76-799ED904BD19}" presName="hierChild4" presStyleCnt="0"/>
      <dgm:spPr/>
    </dgm:pt>
    <dgm:pt modelId="{7627BAA7-BA82-264F-A0CC-7D4EA878E0D2}" type="pres">
      <dgm:prSet presAssocID="{42585E0D-8B44-D54D-A4CA-08A45F0254D7}" presName="Name37" presStyleLbl="parChTrans1D4" presStyleIdx="1" presStyleCnt="4"/>
      <dgm:spPr/>
      <dgm:t>
        <a:bodyPr/>
        <a:lstStyle/>
        <a:p>
          <a:endParaRPr lang="en-US"/>
        </a:p>
      </dgm:t>
    </dgm:pt>
    <dgm:pt modelId="{72F13CE1-15D1-4945-80C6-61CA315EBEF0}" type="pres">
      <dgm:prSet presAssocID="{EDD3D82B-C8C3-4B4C-8BF7-DA4C60C17EBB}" presName="hierRoot2" presStyleCnt="0">
        <dgm:presLayoutVars>
          <dgm:hierBranch val="init"/>
        </dgm:presLayoutVars>
      </dgm:prSet>
      <dgm:spPr/>
    </dgm:pt>
    <dgm:pt modelId="{16747A4D-2073-A944-9AF3-8BD1C818252A}" type="pres">
      <dgm:prSet presAssocID="{EDD3D82B-C8C3-4B4C-8BF7-DA4C60C17EBB}" presName="rootComposite" presStyleCnt="0"/>
      <dgm:spPr/>
    </dgm:pt>
    <dgm:pt modelId="{AE056DE8-F9A8-6740-B5D1-189B4A6C8CF0}" type="pres">
      <dgm:prSet presAssocID="{EDD3D82B-C8C3-4B4C-8BF7-DA4C60C17EBB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9F3A8B-BD92-FF4F-9385-61BEF8250A28}" type="pres">
      <dgm:prSet presAssocID="{EDD3D82B-C8C3-4B4C-8BF7-DA4C60C17EBB}" presName="rootConnector" presStyleLbl="node4" presStyleIdx="1" presStyleCnt="3"/>
      <dgm:spPr/>
      <dgm:t>
        <a:bodyPr/>
        <a:lstStyle/>
        <a:p>
          <a:endParaRPr lang="en-US"/>
        </a:p>
      </dgm:t>
    </dgm:pt>
    <dgm:pt modelId="{926B6958-0AA6-8B48-85FF-F0BD4F0A7A1C}" type="pres">
      <dgm:prSet presAssocID="{EDD3D82B-C8C3-4B4C-8BF7-DA4C60C17EBB}" presName="hierChild4" presStyleCnt="0"/>
      <dgm:spPr/>
    </dgm:pt>
    <dgm:pt modelId="{E69D6DD4-5F62-2345-8A7E-47588E42291D}" type="pres">
      <dgm:prSet presAssocID="{EDD3D82B-C8C3-4B4C-8BF7-DA4C60C17EBB}" presName="hierChild5" presStyleCnt="0"/>
      <dgm:spPr/>
    </dgm:pt>
    <dgm:pt modelId="{0E2E2B67-9EC7-D743-9724-ED9715817BAD}" type="pres">
      <dgm:prSet presAssocID="{1AE01F45-C98A-8747-BF76-799ED904BD19}" presName="hierChild5" presStyleCnt="0"/>
      <dgm:spPr/>
    </dgm:pt>
    <dgm:pt modelId="{654A3F62-7F1C-3543-81A6-D75711E069A9}" type="pres">
      <dgm:prSet presAssocID="{BCC8031C-526B-494D-AF35-6BC7FCECC366}" presName="Name37" presStyleLbl="parChTrans1D3" presStyleIdx="2" presStyleCnt="4"/>
      <dgm:spPr/>
      <dgm:t>
        <a:bodyPr/>
        <a:lstStyle/>
        <a:p>
          <a:endParaRPr lang="en-US"/>
        </a:p>
      </dgm:t>
    </dgm:pt>
    <dgm:pt modelId="{634FDA6D-E4F0-CC4F-BED7-13ED7889C67F}" type="pres">
      <dgm:prSet presAssocID="{E3583DDB-706D-0544-868E-67E057909E06}" presName="hierRoot2" presStyleCnt="0">
        <dgm:presLayoutVars>
          <dgm:hierBranch val="init"/>
        </dgm:presLayoutVars>
      </dgm:prSet>
      <dgm:spPr/>
    </dgm:pt>
    <dgm:pt modelId="{A4F55250-ACA4-1F44-A611-25E81D12FC13}" type="pres">
      <dgm:prSet presAssocID="{E3583DDB-706D-0544-868E-67E057909E06}" presName="rootComposite" presStyleCnt="0"/>
      <dgm:spPr/>
    </dgm:pt>
    <dgm:pt modelId="{AA32B670-8CF9-F84B-9B17-2FDFD9EEC2DE}" type="pres">
      <dgm:prSet presAssocID="{E3583DDB-706D-0544-868E-67E057909E0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0B9834-6192-9B49-BBF1-F4B969AA694F}" type="pres">
      <dgm:prSet presAssocID="{E3583DDB-706D-0544-868E-67E057909E06}" presName="rootConnector" presStyleLbl="node3" presStyleIdx="2" presStyleCnt="3"/>
      <dgm:spPr/>
      <dgm:t>
        <a:bodyPr/>
        <a:lstStyle/>
        <a:p>
          <a:endParaRPr lang="en-US"/>
        </a:p>
      </dgm:t>
    </dgm:pt>
    <dgm:pt modelId="{0AEDBBCD-BD73-324D-B1D2-E8D019A6AC24}" type="pres">
      <dgm:prSet presAssocID="{E3583DDB-706D-0544-868E-67E057909E06}" presName="hierChild4" presStyleCnt="0"/>
      <dgm:spPr/>
    </dgm:pt>
    <dgm:pt modelId="{A7002AFC-D570-5B4A-8377-F77099554661}" type="pres">
      <dgm:prSet presAssocID="{AC60B610-F6F3-E94C-8BC0-9D6E418B5258}" presName="Name37" presStyleLbl="parChTrans1D4" presStyleIdx="2" presStyleCnt="4"/>
      <dgm:spPr/>
      <dgm:t>
        <a:bodyPr/>
        <a:lstStyle/>
        <a:p>
          <a:endParaRPr lang="en-US"/>
        </a:p>
      </dgm:t>
    </dgm:pt>
    <dgm:pt modelId="{14E03960-2F36-C84D-BAD3-5D02AAFAA141}" type="pres">
      <dgm:prSet presAssocID="{5C1831DD-D626-9C4D-877E-D9840F18204A}" presName="hierRoot2" presStyleCnt="0">
        <dgm:presLayoutVars>
          <dgm:hierBranch val="init"/>
        </dgm:presLayoutVars>
      </dgm:prSet>
      <dgm:spPr/>
    </dgm:pt>
    <dgm:pt modelId="{C1761E0F-DDCE-9F4E-B0C3-2A08AB2A23C2}" type="pres">
      <dgm:prSet presAssocID="{5C1831DD-D626-9C4D-877E-D9840F18204A}" presName="rootComposite" presStyleCnt="0"/>
      <dgm:spPr/>
    </dgm:pt>
    <dgm:pt modelId="{DDD90699-2693-0A40-BEA0-5DA3E5B2E945}" type="pres">
      <dgm:prSet presAssocID="{5C1831DD-D626-9C4D-877E-D9840F18204A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70B60-D6F3-C24A-A98C-2E7FB0637D93}" type="pres">
      <dgm:prSet presAssocID="{5C1831DD-D626-9C4D-877E-D9840F18204A}" presName="rootConnector" presStyleLbl="node4" presStyleIdx="2" presStyleCnt="3"/>
      <dgm:spPr/>
      <dgm:t>
        <a:bodyPr/>
        <a:lstStyle/>
        <a:p>
          <a:endParaRPr lang="en-US"/>
        </a:p>
      </dgm:t>
    </dgm:pt>
    <dgm:pt modelId="{86CDAB42-401B-694E-B6C7-17C18F0B55A1}" type="pres">
      <dgm:prSet presAssocID="{5C1831DD-D626-9C4D-877E-D9840F18204A}" presName="hierChild4" presStyleCnt="0"/>
      <dgm:spPr/>
    </dgm:pt>
    <dgm:pt modelId="{F61311A2-D64A-AE40-A2A0-E5C4290AD0EA}" type="pres">
      <dgm:prSet presAssocID="{5C1831DD-D626-9C4D-877E-D9840F18204A}" presName="hierChild5" presStyleCnt="0"/>
      <dgm:spPr/>
    </dgm:pt>
    <dgm:pt modelId="{A9296215-A173-FC40-A108-D98762E7AE93}" type="pres">
      <dgm:prSet presAssocID="{E3583DDB-706D-0544-868E-67E057909E06}" presName="hierChild5" presStyleCnt="0"/>
      <dgm:spPr/>
    </dgm:pt>
    <dgm:pt modelId="{47D79088-C179-E546-B236-A2320A120C06}" type="pres">
      <dgm:prSet presAssocID="{4A7DC24B-9A14-6347-AC78-6D34EC7E33D0}" presName="hierChild7" presStyleCnt="0"/>
      <dgm:spPr/>
    </dgm:pt>
    <dgm:pt modelId="{932DB135-F171-5141-9F24-C92A0DFDC4AF}" type="pres">
      <dgm:prSet presAssocID="{6B44DA1E-3E82-2A46-997E-1AD0B4D955B8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6CADBD39-D39A-1249-8B57-5ECED9F24C49}" type="pres">
      <dgm:prSet presAssocID="{FC1D094B-47FF-C64C-B104-ED6B5BABB874}" presName="hierRoot3" presStyleCnt="0">
        <dgm:presLayoutVars>
          <dgm:hierBranch val="init"/>
        </dgm:presLayoutVars>
      </dgm:prSet>
      <dgm:spPr/>
    </dgm:pt>
    <dgm:pt modelId="{6C21506F-1CAB-4240-B431-5E7CBD232F79}" type="pres">
      <dgm:prSet presAssocID="{FC1D094B-47FF-C64C-B104-ED6B5BABB874}" presName="rootComposite3" presStyleCnt="0"/>
      <dgm:spPr/>
    </dgm:pt>
    <dgm:pt modelId="{403AEA17-041A-F94A-AE9C-E0E83228AF35}" type="pres">
      <dgm:prSet presAssocID="{FC1D094B-47FF-C64C-B104-ED6B5BABB874}" presName="rootText3" presStyleLbl="asst1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193125-40A5-824A-A154-310FA5A302D6}" type="pres">
      <dgm:prSet presAssocID="{FC1D094B-47FF-C64C-B104-ED6B5BABB874}" presName="rootConnector3" presStyleLbl="asst1" presStyleIdx="1" presStyleCnt="4"/>
      <dgm:spPr/>
      <dgm:t>
        <a:bodyPr/>
        <a:lstStyle/>
        <a:p>
          <a:endParaRPr lang="en-US"/>
        </a:p>
      </dgm:t>
    </dgm:pt>
    <dgm:pt modelId="{51D7E044-48AC-8048-B49A-19AA6765FA7B}" type="pres">
      <dgm:prSet presAssocID="{FC1D094B-47FF-C64C-B104-ED6B5BABB874}" presName="hierChild6" presStyleCnt="0"/>
      <dgm:spPr/>
    </dgm:pt>
    <dgm:pt modelId="{B7752D52-C638-AF46-BA3A-DB2861C0A97F}" type="pres">
      <dgm:prSet presAssocID="{FC1D094B-47FF-C64C-B104-ED6B5BABB874}" presName="hierChild7" presStyleCnt="0"/>
      <dgm:spPr/>
    </dgm:pt>
    <dgm:pt modelId="{2C49DB53-B47C-B144-869C-E5D230BF4CB3}" type="pres">
      <dgm:prSet presAssocID="{D0F43B62-D841-1E45-8648-5642DA985D49}" presName="Name111" presStyleLbl="parChTrans1D3" presStyleIdx="3" presStyleCnt="4"/>
      <dgm:spPr/>
      <dgm:t>
        <a:bodyPr/>
        <a:lstStyle/>
        <a:p>
          <a:endParaRPr lang="en-US"/>
        </a:p>
      </dgm:t>
    </dgm:pt>
    <dgm:pt modelId="{AE1ED703-B17D-EF4D-A061-FE371E079C96}" type="pres">
      <dgm:prSet presAssocID="{C2BCFFC6-3BC0-0E4D-8BA8-D82A4D3EB0D5}" presName="hierRoot3" presStyleCnt="0">
        <dgm:presLayoutVars>
          <dgm:hierBranch val="init"/>
        </dgm:presLayoutVars>
      </dgm:prSet>
      <dgm:spPr/>
    </dgm:pt>
    <dgm:pt modelId="{B6D2EF9F-4448-5442-B9A9-4B8BD95A605F}" type="pres">
      <dgm:prSet presAssocID="{C2BCFFC6-3BC0-0E4D-8BA8-D82A4D3EB0D5}" presName="rootComposite3" presStyleCnt="0"/>
      <dgm:spPr/>
    </dgm:pt>
    <dgm:pt modelId="{F4383F55-EE88-EA44-BCD4-AB530F8C2FC4}" type="pres">
      <dgm:prSet presAssocID="{C2BCFFC6-3BC0-0E4D-8BA8-D82A4D3EB0D5}" presName="rootText3" presStyleLbl="asst1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9C7278-A8E1-9A4E-B0FF-E3F09293C4B6}" type="pres">
      <dgm:prSet presAssocID="{C2BCFFC6-3BC0-0E4D-8BA8-D82A4D3EB0D5}" presName="rootConnector3" presStyleLbl="asst1" presStyleIdx="2" presStyleCnt="4"/>
      <dgm:spPr/>
      <dgm:t>
        <a:bodyPr/>
        <a:lstStyle/>
        <a:p>
          <a:endParaRPr lang="en-US"/>
        </a:p>
      </dgm:t>
    </dgm:pt>
    <dgm:pt modelId="{24D2FF18-9491-9C40-BEFA-1E5D82CB8E28}" type="pres">
      <dgm:prSet presAssocID="{C2BCFFC6-3BC0-0E4D-8BA8-D82A4D3EB0D5}" presName="hierChild6" presStyleCnt="0"/>
      <dgm:spPr/>
    </dgm:pt>
    <dgm:pt modelId="{838368B7-9EA5-2843-AE12-21DAFAD6A774}" type="pres">
      <dgm:prSet presAssocID="{C2BCFFC6-3BC0-0E4D-8BA8-D82A4D3EB0D5}" presName="hierChild7" presStyleCnt="0"/>
      <dgm:spPr/>
    </dgm:pt>
    <dgm:pt modelId="{1D7372AE-17B3-3A44-BC9F-962FFEB301FA}" type="pres">
      <dgm:prSet presAssocID="{56B70DE5-8EC9-8749-865B-40F61DF999AC}" presName="Name111" presStyleLbl="parChTrans1D4" presStyleIdx="3" presStyleCnt="4"/>
      <dgm:spPr/>
      <dgm:t>
        <a:bodyPr/>
        <a:lstStyle/>
        <a:p>
          <a:endParaRPr lang="en-US"/>
        </a:p>
      </dgm:t>
    </dgm:pt>
    <dgm:pt modelId="{D7C6F918-8E77-1643-82C2-5CF9047877EA}" type="pres">
      <dgm:prSet presAssocID="{A32BA175-6845-D049-A54E-2A685E960A1E}" presName="hierRoot3" presStyleCnt="0">
        <dgm:presLayoutVars>
          <dgm:hierBranch val="init"/>
        </dgm:presLayoutVars>
      </dgm:prSet>
      <dgm:spPr/>
    </dgm:pt>
    <dgm:pt modelId="{38D53725-4989-864F-85B8-E7C18DDB74E7}" type="pres">
      <dgm:prSet presAssocID="{A32BA175-6845-D049-A54E-2A685E960A1E}" presName="rootComposite3" presStyleCnt="0"/>
      <dgm:spPr/>
    </dgm:pt>
    <dgm:pt modelId="{21A379D1-61A2-3A44-B8D1-B94D6AF328A1}" type="pres">
      <dgm:prSet presAssocID="{A32BA175-6845-D049-A54E-2A685E960A1E}" presName="rootText3" presStyleLbl="asst1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E2F9FD-E86D-EC43-95C6-1B46EEBF9710}" type="pres">
      <dgm:prSet presAssocID="{A32BA175-6845-D049-A54E-2A685E960A1E}" presName="rootConnector3" presStyleLbl="asst1" presStyleIdx="3" presStyleCnt="4"/>
      <dgm:spPr/>
      <dgm:t>
        <a:bodyPr/>
        <a:lstStyle/>
        <a:p>
          <a:endParaRPr lang="en-US"/>
        </a:p>
      </dgm:t>
    </dgm:pt>
    <dgm:pt modelId="{ADBA9333-9A65-FC4D-A28B-EC99D336A8FF}" type="pres">
      <dgm:prSet presAssocID="{A32BA175-6845-D049-A54E-2A685E960A1E}" presName="hierChild6" presStyleCnt="0"/>
      <dgm:spPr/>
    </dgm:pt>
    <dgm:pt modelId="{7A21B99C-E2CA-AB4B-B3B9-F6DFED764448}" type="pres">
      <dgm:prSet presAssocID="{A32BA175-6845-D049-A54E-2A685E960A1E}" presName="hierChild7" presStyleCnt="0"/>
      <dgm:spPr/>
    </dgm:pt>
  </dgm:ptLst>
  <dgm:cxnLst>
    <dgm:cxn modelId="{F33FBD89-7C58-A646-AC29-03C44EE40E93}" srcId="{4A7DC24B-9A14-6347-AC78-6D34EC7E33D0}" destId="{1AE01F45-C98A-8747-BF76-799ED904BD19}" srcOrd="1" destOrd="0" parTransId="{451FAF23-FCD1-4446-B794-70EDE0EA89E3}" sibTransId="{E5F8A63C-FF7E-F347-8196-0B3DAA6B7132}"/>
    <dgm:cxn modelId="{29FE3328-EAB4-5645-A085-49A151BDACA0}" type="presOf" srcId="{3655C266-7D54-1547-B35F-20006AEBB83D}" destId="{B615DE5F-3CB8-B34A-B094-07A18E4D4F15}" srcOrd="0" destOrd="0" presId="urn:microsoft.com/office/officeart/2005/8/layout/orgChart1"/>
    <dgm:cxn modelId="{BD9D98E7-7B10-F34B-872F-FB57D3CB4071}" type="presOf" srcId="{1AE01F45-C98A-8747-BF76-799ED904BD19}" destId="{A5187E7F-B860-E844-BEC1-5DFE5451DDDB}" srcOrd="1" destOrd="0" presId="urn:microsoft.com/office/officeart/2005/8/layout/orgChart1"/>
    <dgm:cxn modelId="{8FCA6668-303E-C14A-B6FA-8745CD084B03}" srcId="{E24C1D17-F023-DF4E-8E29-1143BE3B8714}" destId="{4A7DC24B-9A14-6347-AC78-6D34EC7E33D0}" srcOrd="0" destOrd="0" parTransId="{39FB87C9-B0CF-7A43-A3EE-90F24467B554}" sibTransId="{53827551-50D8-3949-B0D6-BD777308A495}"/>
    <dgm:cxn modelId="{603D3C14-7693-C640-BD22-5DA233AC9628}" srcId="{4A7DC24B-9A14-6347-AC78-6D34EC7E33D0}" destId="{1544DAAA-9475-B34D-89F2-CBFC0A35AEB2}" srcOrd="0" destOrd="0" parTransId="{7BB68079-1D0E-5648-8B1D-B806146828C5}" sibTransId="{3335AD04-125F-1140-BF25-5448978E8D91}"/>
    <dgm:cxn modelId="{0C121307-79D1-E941-BA6A-15B04BE1E70A}" type="presOf" srcId="{1D44DCBA-2422-2E48-9A2D-9E1C8ED08299}" destId="{7D5E9D32-8E04-5D42-9564-2DA526492B26}" srcOrd="0" destOrd="0" presId="urn:microsoft.com/office/officeart/2005/8/layout/orgChart1"/>
    <dgm:cxn modelId="{A4FD26CA-5E77-3E49-84BB-643FED4FEE5A}" type="presOf" srcId="{EDD3D82B-C8C3-4B4C-8BF7-DA4C60C17EBB}" destId="{AE056DE8-F9A8-6740-B5D1-189B4A6C8CF0}" srcOrd="0" destOrd="0" presId="urn:microsoft.com/office/officeart/2005/8/layout/orgChart1"/>
    <dgm:cxn modelId="{772B32D8-2A25-EB41-A581-FE7B2E34A776}" type="presOf" srcId="{1544DAAA-9475-B34D-89F2-CBFC0A35AEB2}" destId="{A55B8E27-98B0-F746-A4E9-985FF3F5FB43}" srcOrd="1" destOrd="0" presId="urn:microsoft.com/office/officeart/2005/8/layout/orgChart1"/>
    <dgm:cxn modelId="{F583F708-0EA8-C44C-BBC0-288F59D4D1F9}" type="presOf" srcId="{FC1D094B-47FF-C64C-B104-ED6B5BABB874}" destId="{A0193125-40A5-824A-A154-310FA5A302D6}" srcOrd="1" destOrd="0" presId="urn:microsoft.com/office/officeart/2005/8/layout/orgChart1"/>
    <dgm:cxn modelId="{22340EF5-F125-5041-B314-3F3676172170}" type="presOf" srcId="{1AE01F45-C98A-8747-BF76-799ED904BD19}" destId="{ABA43F10-6DD8-5347-B4FA-78B5A1B1DB5D}" srcOrd="0" destOrd="0" presId="urn:microsoft.com/office/officeart/2005/8/layout/orgChart1"/>
    <dgm:cxn modelId="{3BAC3D5B-4652-3A40-986B-9C0F2B8AAB1E}" srcId="{E24C1D17-F023-DF4E-8E29-1143BE3B8714}" destId="{FC1D094B-47FF-C64C-B104-ED6B5BABB874}" srcOrd="1" destOrd="0" parTransId="{6B44DA1E-3E82-2A46-997E-1AD0B4D955B8}" sibTransId="{4659361E-3B84-7E44-B21D-3853D9C6538A}"/>
    <dgm:cxn modelId="{267A6857-859B-AE4B-BC15-047FBAC0849E}" srcId="{1544DAAA-9475-B34D-89F2-CBFC0A35AEB2}" destId="{1D44DCBA-2422-2E48-9A2D-9E1C8ED08299}" srcOrd="0" destOrd="0" parTransId="{98407569-C734-3A4F-AE3C-7660C86A086D}" sibTransId="{F5804DB2-5EA6-4045-9C52-A093B8FE7411}"/>
    <dgm:cxn modelId="{031E2896-1612-AB44-931C-9F10718B6BE5}" type="presOf" srcId="{C2BCFFC6-3BC0-0E4D-8BA8-D82A4D3EB0D5}" destId="{C59C7278-A8E1-9A4E-B0FF-E3F09293C4B6}" srcOrd="1" destOrd="0" presId="urn:microsoft.com/office/officeart/2005/8/layout/orgChart1"/>
    <dgm:cxn modelId="{417F7C0D-2F8B-4F4A-80F7-F8CFACB0C792}" type="presOf" srcId="{E24C1D17-F023-DF4E-8E29-1143BE3B8714}" destId="{10164388-BFBC-444B-A3B1-662C58135D23}" srcOrd="0" destOrd="0" presId="urn:microsoft.com/office/officeart/2005/8/layout/orgChart1"/>
    <dgm:cxn modelId="{CC7DDB73-11AB-DF48-8BC7-BF79E7031A50}" type="presOf" srcId="{4A7DC24B-9A14-6347-AC78-6D34EC7E33D0}" destId="{800F9234-A008-014A-849F-3CCDD1F5DAFD}" srcOrd="1" destOrd="0" presId="urn:microsoft.com/office/officeart/2005/8/layout/orgChart1"/>
    <dgm:cxn modelId="{B7A79B8F-F87B-2F48-A52F-91F851F0453B}" type="presOf" srcId="{A32BA175-6845-D049-A54E-2A685E960A1E}" destId="{F9E2F9FD-E86D-EC43-95C6-1B46EEBF9710}" srcOrd="1" destOrd="0" presId="urn:microsoft.com/office/officeart/2005/8/layout/orgChart1"/>
    <dgm:cxn modelId="{AA1B2888-DE75-3C4F-863F-E97B30FA8A8C}" type="presOf" srcId="{D0F43B62-D841-1E45-8648-5642DA985D49}" destId="{2C49DB53-B47C-B144-869C-E5D230BF4CB3}" srcOrd="0" destOrd="0" presId="urn:microsoft.com/office/officeart/2005/8/layout/orgChart1"/>
    <dgm:cxn modelId="{692397A3-D7C5-7046-A435-355238DDDC65}" type="presOf" srcId="{1D44DCBA-2422-2E48-9A2D-9E1C8ED08299}" destId="{CFAD97CB-8518-A443-B60C-51CC07065525}" srcOrd="1" destOrd="0" presId="urn:microsoft.com/office/officeart/2005/8/layout/orgChart1"/>
    <dgm:cxn modelId="{59AD4001-D0DA-8D4C-94F1-56A2D3AE6ACF}" type="presOf" srcId="{451FAF23-FCD1-4446-B794-70EDE0EA89E3}" destId="{E012FADA-52F9-0B4A-886B-324C122665D5}" srcOrd="0" destOrd="0" presId="urn:microsoft.com/office/officeart/2005/8/layout/orgChart1"/>
    <dgm:cxn modelId="{797CD718-A409-4D4B-8388-A79FC7B69124}" type="presOf" srcId="{A32BA175-6845-D049-A54E-2A685E960A1E}" destId="{21A379D1-61A2-3A44-B8D1-B94D6AF328A1}" srcOrd="0" destOrd="0" presId="urn:microsoft.com/office/officeart/2005/8/layout/orgChart1"/>
    <dgm:cxn modelId="{2ED81B02-7F74-7A47-A9DA-7A52A6F0A62A}" type="presOf" srcId="{56B70DE5-8EC9-8749-865B-40F61DF999AC}" destId="{1D7372AE-17B3-3A44-BC9F-962FFEB301FA}" srcOrd="0" destOrd="0" presId="urn:microsoft.com/office/officeart/2005/8/layout/orgChart1"/>
    <dgm:cxn modelId="{672920F4-F77E-FD46-9FBE-B8CC4145D816}" type="presOf" srcId="{5C1831DD-D626-9C4D-877E-D9840F18204A}" destId="{2D170B60-D6F3-C24A-A98C-2E7FB0637D93}" srcOrd="1" destOrd="0" presId="urn:microsoft.com/office/officeart/2005/8/layout/orgChart1"/>
    <dgm:cxn modelId="{30B4AB5C-D5BF-4E4D-A5A4-4579DEABDE13}" type="presOf" srcId="{EDD3D82B-C8C3-4B4C-8BF7-DA4C60C17EBB}" destId="{6E9F3A8B-BD92-FF4F-9385-61BEF8250A28}" srcOrd="1" destOrd="0" presId="urn:microsoft.com/office/officeart/2005/8/layout/orgChart1"/>
    <dgm:cxn modelId="{49F43636-8084-FB41-A88E-0632068C251B}" type="presOf" srcId="{AC60B610-F6F3-E94C-8BC0-9D6E418B5258}" destId="{A7002AFC-D570-5B4A-8377-F77099554661}" srcOrd="0" destOrd="0" presId="urn:microsoft.com/office/officeart/2005/8/layout/orgChart1"/>
    <dgm:cxn modelId="{F1A4C1AB-5CB7-8E4C-9D44-FF6568D1B096}" type="presOf" srcId="{FC1D094B-47FF-C64C-B104-ED6B5BABB874}" destId="{403AEA17-041A-F94A-AE9C-E0E83228AF35}" srcOrd="0" destOrd="0" presId="urn:microsoft.com/office/officeart/2005/8/layout/orgChart1"/>
    <dgm:cxn modelId="{CC71ADB2-7071-3540-8147-1D3FD4CF12B6}" type="presOf" srcId="{42585E0D-8B44-D54D-A4CA-08A45F0254D7}" destId="{7627BAA7-BA82-264F-A0CC-7D4EA878E0D2}" srcOrd="0" destOrd="0" presId="urn:microsoft.com/office/officeart/2005/8/layout/orgChart1"/>
    <dgm:cxn modelId="{749FBC56-2690-0548-BBDC-2CA95F776FE1}" srcId="{FC1D094B-47FF-C64C-B104-ED6B5BABB874}" destId="{C2BCFFC6-3BC0-0E4D-8BA8-D82A4D3EB0D5}" srcOrd="0" destOrd="0" parTransId="{D0F43B62-D841-1E45-8648-5642DA985D49}" sibTransId="{539027B5-DE90-6348-9CAC-796727E177B5}"/>
    <dgm:cxn modelId="{8BF40A25-F21C-A745-8ED4-9DC0C1F4B969}" srcId="{C2BCFFC6-3BC0-0E4D-8BA8-D82A4D3EB0D5}" destId="{A32BA175-6845-D049-A54E-2A685E960A1E}" srcOrd="0" destOrd="0" parTransId="{56B70DE5-8EC9-8749-865B-40F61DF999AC}" sibTransId="{346689DC-6298-0B40-ADA3-74339C876DB5}"/>
    <dgm:cxn modelId="{C41232AE-6783-424A-A08E-510E57269F45}" type="presOf" srcId="{98407569-C734-3A4F-AE3C-7660C86A086D}" destId="{BD94F3B8-E483-1D47-8F1F-9AC0DC342ADB}" srcOrd="0" destOrd="0" presId="urn:microsoft.com/office/officeart/2005/8/layout/orgChart1"/>
    <dgm:cxn modelId="{B48827E1-3FE1-044D-AA23-E12CE68AE364}" type="presOf" srcId="{1544DAAA-9475-B34D-89F2-CBFC0A35AEB2}" destId="{335E4BDD-64B4-2641-852F-9DAC59D0CC15}" srcOrd="0" destOrd="0" presId="urn:microsoft.com/office/officeart/2005/8/layout/orgChart1"/>
    <dgm:cxn modelId="{119D602D-103E-F442-905E-57AB318AEDBD}" type="presOf" srcId="{E3583DDB-706D-0544-868E-67E057909E06}" destId="{AA32B670-8CF9-F84B-9B17-2FDFD9EEC2DE}" srcOrd="0" destOrd="0" presId="urn:microsoft.com/office/officeart/2005/8/layout/orgChart1"/>
    <dgm:cxn modelId="{6CB7A5DD-4995-CB4C-9CF1-130BDF0E6570}" type="presOf" srcId="{BCC8031C-526B-494D-AF35-6BC7FCECC366}" destId="{654A3F62-7F1C-3543-81A6-D75711E069A9}" srcOrd="0" destOrd="0" presId="urn:microsoft.com/office/officeart/2005/8/layout/orgChart1"/>
    <dgm:cxn modelId="{8B13B9F4-FA4A-B844-AF5C-F5B30AA4454E}" type="presOf" srcId="{C2BCFFC6-3BC0-0E4D-8BA8-D82A4D3EB0D5}" destId="{F4383F55-EE88-EA44-BCD4-AB530F8C2FC4}" srcOrd="0" destOrd="0" presId="urn:microsoft.com/office/officeart/2005/8/layout/orgChart1"/>
    <dgm:cxn modelId="{09052E29-578A-3B42-BB15-3C868AF3D48D}" srcId="{3655C266-7D54-1547-B35F-20006AEBB83D}" destId="{E24C1D17-F023-DF4E-8E29-1143BE3B8714}" srcOrd="0" destOrd="0" parTransId="{EBE4740F-AD00-4E40-A182-6097E06A5650}" sibTransId="{FD1AB57A-0844-1F43-9522-7D32EBCEB431}"/>
    <dgm:cxn modelId="{33F29511-1CE3-1844-AC20-870176B39E1F}" type="presOf" srcId="{7BB68079-1D0E-5648-8B1D-B806146828C5}" destId="{EAB33DA4-E70D-DB4D-8BCC-60554F49130F}" srcOrd="0" destOrd="0" presId="urn:microsoft.com/office/officeart/2005/8/layout/orgChart1"/>
    <dgm:cxn modelId="{681C0E16-25D9-7841-87FA-C272ABB21C4F}" type="presOf" srcId="{5C1831DD-D626-9C4D-877E-D9840F18204A}" destId="{DDD90699-2693-0A40-BEA0-5DA3E5B2E945}" srcOrd="0" destOrd="0" presId="urn:microsoft.com/office/officeart/2005/8/layout/orgChart1"/>
    <dgm:cxn modelId="{43920D70-1459-9042-BAC9-1F90BC37473E}" type="presOf" srcId="{6B44DA1E-3E82-2A46-997E-1AD0B4D955B8}" destId="{932DB135-F171-5141-9F24-C92A0DFDC4AF}" srcOrd="0" destOrd="0" presId="urn:microsoft.com/office/officeart/2005/8/layout/orgChart1"/>
    <dgm:cxn modelId="{7B195701-FFED-1C46-94F4-9A16A8C1B04E}" type="presOf" srcId="{39FB87C9-B0CF-7A43-A3EE-90F24467B554}" destId="{552F8459-10AE-834C-9CEC-102CC76EE0B3}" srcOrd="0" destOrd="0" presId="urn:microsoft.com/office/officeart/2005/8/layout/orgChart1"/>
    <dgm:cxn modelId="{9A1862C1-F9AB-3940-8BE1-53998A282BCE}" srcId="{4A7DC24B-9A14-6347-AC78-6D34EC7E33D0}" destId="{E3583DDB-706D-0544-868E-67E057909E06}" srcOrd="2" destOrd="0" parTransId="{BCC8031C-526B-494D-AF35-6BC7FCECC366}" sibTransId="{F6DDB44B-AD07-B444-9700-7C8D339DF566}"/>
    <dgm:cxn modelId="{BB188A56-82F3-0449-9418-317BDCDCAC5C}" srcId="{1AE01F45-C98A-8747-BF76-799ED904BD19}" destId="{EDD3D82B-C8C3-4B4C-8BF7-DA4C60C17EBB}" srcOrd="0" destOrd="0" parTransId="{42585E0D-8B44-D54D-A4CA-08A45F0254D7}" sibTransId="{2B656D1A-F3FD-624C-8714-17F91C841403}"/>
    <dgm:cxn modelId="{70314F5B-D2D1-DC48-AFC7-7FF5D7FF1E86}" type="presOf" srcId="{4A7DC24B-9A14-6347-AC78-6D34EC7E33D0}" destId="{D4E81A23-A905-9E48-9925-EB1E7D826F8E}" srcOrd="0" destOrd="0" presId="urn:microsoft.com/office/officeart/2005/8/layout/orgChart1"/>
    <dgm:cxn modelId="{301FF120-33CD-BB45-BDFC-9B11BB3BEEBA}" type="presOf" srcId="{E24C1D17-F023-DF4E-8E29-1143BE3B8714}" destId="{5F7BB771-1DA9-F141-959B-DF8EB4323BF3}" srcOrd="1" destOrd="0" presId="urn:microsoft.com/office/officeart/2005/8/layout/orgChart1"/>
    <dgm:cxn modelId="{D854D07C-F1DC-D947-9EEE-E32AAD1EB63D}" srcId="{E3583DDB-706D-0544-868E-67E057909E06}" destId="{5C1831DD-D626-9C4D-877E-D9840F18204A}" srcOrd="0" destOrd="0" parTransId="{AC60B610-F6F3-E94C-8BC0-9D6E418B5258}" sibTransId="{A07D05AE-9823-FE4E-AAEC-971737BED3B5}"/>
    <dgm:cxn modelId="{13CB6BDF-463B-B843-9EAA-8174BC86AC15}" type="presOf" srcId="{E3583DDB-706D-0544-868E-67E057909E06}" destId="{530B9834-6192-9B49-BBF1-F4B969AA694F}" srcOrd="1" destOrd="0" presId="urn:microsoft.com/office/officeart/2005/8/layout/orgChart1"/>
    <dgm:cxn modelId="{64EBC2F2-FCA6-5543-9ADF-FA432D1F0FDF}" type="presParOf" srcId="{B615DE5F-3CB8-B34A-B094-07A18E4D4F15}" destId="{3CED2238-3DC8-1049-84E5-5707522C7B9E}" srcOrd="0" destOrd="0" presId="urn:microsoft.com/office/officeart/2005/8/layout/orgChart1"/>
    <dgm:cxn modelId="{31ED105E-141D-0A4C-BDEE-D8273728E120}" type="presParOf" srcId="{3CED2238-3DC8-1049-84E5-5707522C7B9E}" destId="{59306E29-993A-2F4C-A69E-2A98F01F5126}" srcOrd="0" destOrd="0" presId="urn:microsoft.com/office/officeart/2005/8/layout/orgChart1"/>
    <dgm:cxn modelId="{991D1B34-6090-7C4A-9F11-B3A3A439EA3E}" type="presParOf" srcId="{59306E29-993A-2F4C-A69E-2A98F01F5126}" destId="{10164388-BFBC-444B-A3B1-662C58135D23}" srcOrd="0" destOrd="0" presId="urn:microsoft.com/office/officeart/2005/8/layout/orgChart1"/>
    <dgm:cxn modelId="{06F77FE2-EA48-834B-86BD-EB63D988A1F6}" type="presParOf" srcId="{59306E29-993A-2F4C-A69E-2A98F01F5126}" destId="{5F7BB771-1DA9-F141-959B-DF8EB4323BF3}" srcOrd="1" destOrd="0" presId="urn:microsoft.com/office/officeart/2005/8/layout/orgChart1"/>
    <dgm:cxn modelId="{8E1A503D-66F6-384F-AB18-DB2736810148}" type="presParOf" srcId="{3CED2238-3DC8-1049-84E5-5707522C7B9E}" destId="{D594A5F2-C783-CB46-B56D-817A15CE0BB6}" srcOrd="1" destOrd="0" presId="urn:microsoft.com/office/officeart/2005/8/layout/orgChart1"/>
    <dgm:cxn modelId="{1A4FBE55-3FAF-0149-8FC9-1AF37C95FC85}" type="presParOf" srcId="{3CED2238-3DC8-1049-84E5-5707522C7B9E}" destId="{50024FE8-581F-F34C-811C-B82D41C5BF17}" srcOrd="2" destOrd="0" presId="urn:microsoft.com/office/officeart/2005/8/layout/orgChart1"/>
    <dgm:cxn modelId="{D1E3FA30-7260-DC4A-9DC6-CE8467C01167}" type="presParOf" srcId="{50024FE8-581F-F34C-811C-B82D41C5BF17}" destId="{552F8459-10AE-834C-9CEC-102CC76EE0B3}" srcOrd="0" destOrd="0" presId="urn:microsoft.com/office/officeart/2005/8/layout/orgChart1"/>
    <dgm:cxn modelId="{FD84B065-E0BE-3147-B033-58CC96823405}" type="presParOf" srcId="{50024FE8-581F-F34C-811C-B82D41C5BF17}" destId="{FF1B276E-10E7-F940-9E30-56DBDB60E210}" srcOrd="1" destOrd="0" presId="urn:microsoft.com/office/officeart/2005/8/layout/orgChart1"/>
    <dgm:cxn modelId="{A56C3EA4-2492-8B41-BFA7-B3B29E992942}" type="presParOf" srcId="{FF1B276E-10E7-F940-9E30-56DBDB60E210}" destId="{A7CA71AC-BB9F-1B4C-A1E8-F3C7F2524EFB}" srcOrd="0" destOrd="0" presId="urn:microsoft.com/office/officeart/2005/8/layout/orgChart1"/>
    <dgm:cxn modelId="{E5E5DDD2-938A-7C4B-B142-99FC83555C8C}" type="presParOf" srcId="{A7CA71AC-BB9F-1B4C-A1E8-F3C7F2524EFB}" destId="{D4E81A23-A905-9E48-9925-EB1E7D826F8E}" srcOrd="0" destOrd="0" presId="urn:microsoft.com/office/officeart/2005/8/layout/orgChart1"/>
    <dgm:cxn modelId="{C27261F0-B688-5648-8381-0F0AD812D863}" type="presParOf" srcId="{A7CA71AC-BB9F-1B4C-A1E8-F3C7F2524EFB}" destId="{800F9234-A008-014A-849F-3CCDD1F5DAFD}" srcOrd="1" destOrd="0" presId="urn:microsoft.com/office/officeart/2005/8/layout/orgChart1"/>
    <dgm:cxn modelId="{A2295E88-63B7-E043-880A-31C60742D1CD}" type="presParOf" srcId="{FF1B276E-10E7-F940-9E30-56DBDB60E210}" destId="{B6B5C0BC-7588-7646-B481-4EC174956DED}" srcOrd="1" destOrd="0" presId="urn:microsoft.com/office/officeart/2005/8/layout/orgChart1"/>
    <dgm:cxn modelId="{67F7DC47-9E92-DB43-89E7-8156343F0A86}" type="presParOf" srcId="{B6B5C0BC-7588-7646-B481-4EC174956DED}" destId="{EAB33DA4-E70D-DB4D-8BCC-60554F49130F}" srcOrd="0" destOrd="0" presId="urn:microsoft.com/office/officeart/2005/8/layout/orgChart1"/>
    <dgm:cxn modelId="{A451F4E3-D034-EB4B-84CB-FCBD9E43E80C}" type="presParOf" srcId="{B6B5C0BC-7588-7646-B481-4EC174956DED}" destId="{91FA8A24-6A98-CE45-8654-95CB3DD7A995}" srcOrd="1" destOrd="0" presId="urn:microsoft.com/office/officeart/2005/8/layout/orgChart1"/>
    <dgm:cxn modelId="{1E031CDC-158C-A34A-9640-E21701620A9C}" type="presParOf" srcId="{91FA8A24-6A98-CE45-8654-95CB3DD7A995}" destId="{63EFA619-F93F-A440-82FA-522C90046AF6}" srcOrd="0" destOrd="0" presId="urn:microsoft.com/office/officeart/2005/8/layout/orgChart1"/>
    <dgm:cxn modelId="{46066C33-6DA3-634E-A93F-F91734E43EDD}" type="presParOf" srcId="{63EFA619-F93F-A440-82FA-522C90046AF6}" destId="{335E4BDD-64B4-2641-852F-9DAC59D0CC15}" srcOrd="0" destOrd="0" presId="urn:microsoft.com/office/officeart/2005/8/layout/orgChart1"/>
    <dgm:cxn modelId="{18FBF61B-81F9-CA49-9894-FC5F506D7AC3}" type="presParOf" srcId="{63EFA619-F93F-A440-82FA-522C90046AF6}" destId="{A55B8E27-98B0-F746-A4E9-985FF3F5FB43}" srcOrd="1" destOrd="0" presId="urn:microsoft.com/office/officeart/2005/8/layout/orgChart1"/>
    <dgm:cxn modelId="{B2C709EA-D891-F54A-A5BB-020EEF77C3AD}" type="presParOf" srcId="{91FA8A24-6A98-CE45-8654-95CB3DD7A995}" destId="{56BFB3FF-9637-2843-8A20-FE6641F2E843}" srcOrd="1" destOrd="0" presId="urn:microsoft.com/office/officeart/2005/8/layout/orgChart1"/>
    <dgm:cxn modelId="{D51C476C-7527-144E-8D58-4FCB978CE395}" type="presParOf" srcId="{56BFB3FF-9637-2843-8A20-FE6641F2E843}" destId="{BD94F3B8-E483-1D47-8F1F-9AC0DC342ADB}" srcOrd="0" destOrd="0" presId="urn:microsoft.com/office/officeart/2005/8/layout/orgChart1"/>
    <dgm:cxn modelId="{62765DC4-5B8E-4A44-AD5F-EA41788AE98D}" type="presParOf" srcId="{56BFB3FF-9637-2843-8A20-FE6641F2E843}" destId="{41414B34-9EAC-0949-8742-FDDCC6AAB552}" srcOrd="1" destOrd="0" presId="urn:microsoft.com/office/officeart/2005/8/layout/orgChart1"/>
    <dgm:cxn modelId="{26BD8CEF-B517-ED42-AF59-1E33234307C3}" type="presParOf" srcId="{41414B34-9EAC-0949-8742-FDDCC6AAB552}" destId="{34DFEDFB-20D8-3145-AB47-F0E9D290CB40}" srcOrd="0" destOrd="0" presId="urn:microsoft.com/office/officeart/2005/8/layout/orgChart1"/>
    <dgm:cxn modelId="{00AE864C-F9AA-E84C-8146-4144CA71B7F1}" type="presParOf" srcId="{34DFEDFB-20D8-3145-AB47-F0E9D290CB40}" destId="{7D5E9D32-8E04-5D42-9564-2DA526492B26}" srcOrd="0" destOrd="0" presId="urn:microsoft.com/office/officeart/2005/8/layout/orgChart1"/>
    <dgm:cxn modelId="{1B8CA241-130C-E143-BE4F-B9AC8547501D}" type="presParOf" srcId="{34DFEDFB-20D8-3145-AB47-F0E9D290CB40}" destId="{CFAD97CB-8518-A443-B60C-51CC07065525}" srcOrd="1" destOrd="0" presId="urn:microsoft.com/office/officeart/2005/8/layout/orgChart1"/>
    <dgm:cxn modelId="{83E70755-DBD5-AB4E-914E-795C96F0A278}" type="presParOf" srcId="{41414B34-9EAC-0949-8742-FDDCC6AAB552}" destId="{F3097B85-5510-2540-8D2D-B138FE4BAD80}" srcOrd="1" destOrd="0" presId="urn:microsoft.com/office/officeart/2005/8/layout/orgChart1"/>
    <dgm:cxn modelId="{7FFD707F-DC91-B845-ADB9-6A0602C26AE3}" type="presParOf" srcId="{41414B34-9EAC-0949-8742-FDDCC6AAB552}" destId="{C68F178B-D431-594C-AB64-D42FCB493C12}" srcOrd="2" destOrd="0" presId="urn:microsoft.com/office/officeart/2005/8/layout/orgChart1"/>
    <dgm:cxn modelId="{19758EB1-0CAC-CD48-BDB7-DD846D3D738D}" type="presParOf" srcId="{91FA8A24-6A98-CE45-8654-95CB3DD7A995}" destId="{EC7335EC-75A3-DB4A-98AB-87A9855CCFB1}" srcOrd="2" destOrd="0" presId="urn:microsoft.com/office/officeart/2005/8/layout/orgChart1"/>
    <dgm:cxn modelId="{FCD228EA-9BDE-AE48-A838-9CC302E552A2}" type="presParOf" srcId="{B6B5C0BC-7588-7646-B481-4EC174956DED}" destId="{E012FADA-52F9-0B4A-886B-324C122665D5}" srcOrd="2" destOrd="0" presId="urn:microsoft.com/office/officeart/2005/8/layout/orgChart1"/>
    <dgm:cxn modelId="{BD7E2D24-18ED-7B4C-847F-47EF7CE55D6D}" type="presParOf" srcId="{B6B5C0BC-7588-7646-B481-4EC174956DED}" destId="{819985D9-ACC1-3844-BEC7-8D419E4E7988}" srcOrd="3" destOrd="0" presId="urn:microsoft.com/office/officeart/2005/8/layout/orgChart1"/>
    <dgm:cxn modelId="{89672D7F-35EF-7C4C-B41A-DA986EC0760A}" type="presParOf" srcId="{819985D9-ACC1-3844-BEC7-8D419E4E7988}" destId="{F47C2091-99B1-FA48-94C3-BA84148348E6}" srcOrd="0" destOrd="0" presId="urn:microsoft.com/office/officeart/2005/8/layout/orgChart1"/>
    <dgm:cxn modelId="{5F0E39FB-9179-6844-968F-7D680E7F35B2}" type="presParOf" srcId="{F47C2091-99B1-FA48-94C3-BA84148348E6}" destId="{ABA43F10-6DD8-5347-B4FA-78B5A1B1DB5D}" srcOrd="0" destOrd="0" presId="urn:microsoft.com/office/officeart/2005/8/layout/orgChart1"/>
    <dgm:cxn modelId="{B22A61FC-501B-5D45-8B44-2F13A0184E59}" type="presParOf" srcId="{F47C2091-99B1-FA48-94C3-BA84148348E6}" destId="{A5187E7F-B860-E844-BEC1-5DFE5451DDDB}" srcOrd="1" destOrd="0" presId="urn:microsoft.com/office/officeart/2005/8/layout/orgChart1"/>
    <dgm:cxn modelId="{6A0485C0-C475-D548-AF9C-20CFB260F732}" type="presParOf" srcId="{819985D9-ACC1-3844-BEC7-8D419E4E7988}" destId="{99E508F9-0731-374E-B9E6-A2295F03C9C3}" srcOrd="1" destOrd="0" presId="urn:microsoft.com/office/officeart/2005/8/layout/orgChart1"/>
    <dgm:cxn modelId="{00DB0D39-F422-D04E-987F-7CE0FF8101A7}" type="presParOf" srcId="{99E508F9-0731-374E-B9E6-A2295F03C9C3}" destId="{7627BAA7-BA82-264F-A0CC-7D4EA878E0D2}" srcOrd="0" destOrd="0" presId="urn:microsoft.com/office/officeart/2005/8/layout/orgChart1"/>
    <dgm:cxn modelId="{3CC2DA3B-FF29-5E45-A1A6-B649D18D5EE2}" type="presParOf" srcId="{99E508F9-0731-374E-B9E6-A2295F03C9C3}" destId="{72F13CE1-15D1-4945-80C6-61CA315EBEF0}" srcOrd="1" destOrd="0" presId="urn:microsoft.com/office/officeart/2005/8/layout/orgChart1"/>
    <dgm:cxn modelId="{228F7BAF-4B79-9447-8085-0A9BC00E2510}" type="presParOf" srcId="{72F13CE1-15D1-4945-80C6-61CA315EBEF0}" destId="{16747A4D-2073-A944-9AF3-8BD1C818252A}" srcOrd="0" destOrd="0" presId="urn:microsoft.com/office/officeart/2005/8/layout/orgChart1"/>
    <dgm:cxn modelId="{7924C7A8-8AC3-584C-AEE7-4FD6AE15561B}" type="presParOf" srcId="{16747A4D-2073-A944-9AF3-8BD1C818252A}" destId="{AE056DE8-F9A8-6740-B5D1-189B4A6C8CF0}" srcOrd="0" destOrd="0" presId="urn:microsoft.com/office/officeart/2005/8/layout/orgChart1"/>
    <dgm:cxn modelId="{7607FE1C-486D-3F4B-9E22-66C193C6D74D}" type="presParOf" srcId="{16747A4D-2073-A944-9AF3-8BD1C818252A}" destId="{6E9F3A8B-BD92-FF4F-9385-61BEF8250A28}" srcOrd="1" destOrd="0" presId="urn:microsoft.com/office/officeart/2005/8/layout/orgChart1"/>
    <dgm:cxn modelId="{7B0CE184-EFB5-6948-B037-BE4B93DB226A}" type="presParOf" srcId="{72F13CE1-15D1-4945-80C6-61CA315EBEF0}" destId="{926B6958-0AA6-8B48-85FF-F0BD4F0A7A1C}" srcOrd="1" destOrd="0" presId="urn:microsoft.com/office/officeart/2005/8/layout/orgChart1"/>
    <dgm:cxn modelId="{A5F5C601-BB98-7541-84CF-74ADBC470DB1}" type="presParOf" srcId="{72F13CE1-15D1-4945-80C6-61CA315EBEF0}" destId="{E69D6DD4-5F62-2345-8A7E-47588E42291D}" srcOrd="2" destOrd="0" presId="urn:microsoft.com/office/officeart/2005/8/layout/orgChart1"/>
    <dgm:cxn modelId="{FF55FD6A-CF5C-B340-902A-F3E56DE50BA6}" type="presParOf" srcId="{819985D9-ACC1-3844-BEC7-8D419E4E7988}" destId="{0E2E2B67-9EC7-D743-9724-ED9715817BAD}" srcOrd="2" destOrd="0" presId="urn:microsoft.com/office/officeart/2005/8/layout/orgChart1"/>
    <dgm:cxn modelId="{555E79FD-64CD-E94E-BAB5-417CED09AAED}" type="presParOf" srcId="{B6B5C0BC-7588-7646-B481-4EC174956DED}" destId="{654A3F62-7F1C-3543-81A6-D75711E069A9}" srcOrd="4" destOrd="0" presId="urn:microsoft.com/office/officeart/2005/8/layout/orgChart1"/>
    <dgm:cxn modelId="{6AB49ABC-025B-0545-A229-F8F3F18687BB}" type="presParOf" srcId="{B6B5C0BC-7588-7646-B481-4EC174956DED}" destId="{634FDA6D-E4F0-CC4F-BED7-13ED7889C67F}" srcOrd="5" destOrd="0" presId="urn:microsoft.com/office/officeart/2005/8/layout/orgChart1"/>
    <dgm:cxn modelId="{0BF18BD7-656F-D049-B169-86C0BDD4718B}" type="presParOf" srcId="{634FDA6D-E4F0-CC4F-BED7-13ED7889C67F}" destId="{A4F55250-ACA4-1F44-A611-25E81D12FC13}" srcOrd="0" destOrd="0" presId="urn:microsoft.com/office/officeart/2005/8/layout/orgChart1"/>
    <dgm:cxn modelId="{00DF978B-296B-064D-B983-602CD30F7AAC}" type="presParOf" srcId="{A4F55250-ACA4-1F44-A611-25E81D12FC13}" destId="{AA32B670-8CF9-F84B-9B17-2FDFD9EEC2DE}" srcOrd="0" destOrd="0" presId="urn:microsoft.com/office/officeart/2005/8/layout/orgChart1"/>
    <dgm:cxn modelId="{BF480429-26C4-204E-87A1-4A59C5418331}" type="presParOf" srcId="{A4F55250-ACA4-1F44-A611-25E81D12FC13}" destId="{530B9834-6192-9B49-BBF1-F4B969AA694F}" srcOrd="1" destOrd="0" presId="urn:microsoft.com/office/officeart/2005/8/layout/orgChart1"/>
    <dgm:cxn modelId="{5EBE698A-F5C8-614D-B75E-0A86EC66AEB0}" type="presParOf" srcId="{634FDA6D-E4F0-CC4F-BED7-13ED7889C67F}" destId="{0AEDBBCD-BD73-324D-B1D2-E8D019A6AC24}" srcOrd="1" destOrd="0" presId="urn:microsoft.com/office/officeart/2005/8/layout/orgChart1"/>
    <dgm:cxn modelId="{77E13BD8-9F49-6649-86FC-C6E5C481C9C8}" type="presParOf" srcId="{0AEDBBCD-BD73-324D-B1D2-E8D019A6AC24}" destId="{A7002AFC-D570-5B4A-8377-F77099554661}" srcOrd="0" destOrd="0" presId="urn:microsoft.com/office/officeart/2005/8/layout/orgChart1"/>
    <dgm:cxn modelId="{6A0B8EB0-F2DC-614B-8516-096A7053F9E2}" type="presParOf" srcId="{0AEDBBCD-BD73-324D-B1D2-E8D019A6AC24}" destId="{14E03960-2F36-C84D-BAD3-5D02AAFAA141}" srcOrd="1" destOrd="0" presId="urn:microsoft.com/office/officeart/2005/8/layout/orgChart1"/>
    <dgm:cxn modelId="{B748399A-5719-9840-9AA1-91F0DAE6CBD8}" type="presParOf" srcId="{14E03960-2F36-C84D-BAD3-5D02AAFAA141}" destId="{C1761E0F-DDCE-9F4E-B0C3-2A08AB2A23C2}" srcOrd="0" destOrd="0" presId="urn:microsoft.com/office/officeart/2005/8/layout/orgChart1"/>
    <dgm:cxn modelId="{839B28C0-7126-F44C-B504-45BD2666CFCF}" type="presParOf" srcId="{C1761E0F-DDCE-9F4E-B0C3-2A08AB2A23C2}" destId="{DDD90699-2693-0A40-BEA0-5DA3E5B2E945}" srcOrd="0" destOrd="0" presId="urn:microsoft.com/office/officeart/2005/8/layout/orgChart1"/>
    <dgm:cxn modelId="{C9109D63-1BF7-844D-A8D5-C1C3488A4539}" type="presParOf" srcId="{C1761E0F-DDCE-9F4E-B0C3-2A08AB2A23C2}" destId="{2D170B60-D6F3-C24A-A98C-2E7FB0637D93}" srcOrd="1" destOrd="0" presId="urn:microsoft.com/office/officeart/2005/8/layout/orgChart1"/>
    <dgm:cxn modelId="{A43D6A4C-BD42-D847-A0D7-0AE04876510D}" type="presParOf" srcId="{14E03960-2F36-C84D-BAD3-5D02AAFAA141}" destId="{86CDAB42-401B-694E-B6C7-17C18F0B55A1}" srcOrd="1" destOrd="0" presId="urn:microsoft.com/office/officeart/2005/8/layout/orgChart1"/>
    <dgm:cxn modelId="{9087070B-5CE5-8640-BF5C-74DF561DDDB2}" type="presParOf" srcId="{14E03960-2F36-C84D-BAD3-5D02AAFAA141}" destId="{F61311A2-D64A-AE40-A2A0-E5C4290AD0EA}" srcOrd="2" destOrd="0" presId="urn:microsoft.com/office/officeart/2005/8/layout/orgChart1"/>
    <dgm:cxn modelId="{E5997F8B-6B3E-8B4C-BA24-CB36BDB501AB}" type="presParOf" srcId="{634FDA6D-E4F0-CC4F-BED7-13ED7889C67F}" destId="{A9296215-A173-FC40-A108-D98762E7AE93}" srcOrd="2" destOrd="0" presId="urn:microsoft.com/office/officeart/2005/8/layout/orgChart1"/>
    <dgm:cxn modelId="{9D12DDF6-D766-EE4E-8F44-848386EC6A23}" type="presParOf" srcId="{FF1B276E-10E7-F940-9E30-56DBDB60E210}" destId="{47D79088-C179-E546-B236-A2320A120C06}" srcOrd="2" destOrd="0" presId="urn:microsoft.com/office/officeart/2005/8/layout/orgChart1"/>
    <dgm:cxn modelId="{D14DD87F-C77B-7B43-8234-9647D1ECE170}" type="presParOf" srcId="{50024FE8-581F-F34C-811C-B82D41C5BF17}" destId="{932DB135-F171-5141-9F24-C92A0DFDC4AF}" srcOrd="2" destOrd="0" presId="urn:microsoft.com/office/officeart/2005/8/layout/orgChart1"/>
    <dgm:cxn modelId="{0F06B800-678A-2A4B-A04E-748D64EC506D}" type="presParOf" srcId="{50024FE8-581F-F34C-811C-B82D41C5BF17}" destId="{6CADBD39-D39A-1249-8B57-5ECED9F24C49}" srcOrd="3" destOrd="0" presId="urn:microsoft.com/office/officeart/2005/8/layout/orgChart1"/>
    <dgm:cxn modelId="{ECDFD3B4-9F98-A04D-BD54-3E6027E96FB8}" type="presParOf" srcId="{6CADBD39-D39A-1249-8B57-5ECED9F24C49}" destId="{6C21506F-1CAB-4240-B431-5E7CBD232F79}" srcOrd="0" destOrd="0" presId="urn:microsoft.com/office/officeart/2005/8/layout/orgChart1"/>
    <dgm:cxn modelId="{5A8F9B9E-E8E1-EE46-AEFB-7EA6BFF8104E}" type="presParOf" srcId="{6C21506F-1CAB-4240-B431-5E7CBD232F79}" destId="{403AEA17-041A-F94A-AE9C-E0E83228AF35}" srcOrd="0" destOrd="0" presId="urn:microsoft.com/office/officeart/2005/8/layout/orgChart1"/>
    <dgm:cxn modelId="{855CC1AD-88D6-0042-AE8E-DC89A397E68A}" type="presParOf" srcId="{6C21506F-1CAB-4240-B431-5E7CBD232F79}" destId="{A0193125-40A5-824A-A154-310FA5A302D6}" srcOrd="1" destOrd="0" presId="urn:microsoft.com/office/officeart/2005/8/layout/orgChart1"/>
    <dgm:cxn modelId="{E41516B7-0795-AF48-8221-FC753C447DF2}" type="presParOf" srcId="{6CADBD39-D39A-1249-8B57-5ECED9F24C49}" destId="{51D7E044-48AC-8048-B49A-19AA6765FA7B}" srcOrd="1" destOrd="0" presId="urn:microsoft.com/office/officeart/2005/8/layout/orgChart1"/>
    <dgm:cxn modelId="{C6A5F2EC-54D2-B64E-9499-1A7318541926}" type="presParOf" srcId="{6CADBD39-D39A-1249-8B57-5ECED9F24C49}" destId="{B7752D52-C638-AF46-BA3A-DB2861C0A97F}" srcOrd="2" destOrd="0" presId="urn:microsoft.com/office/officeart/2005/8/layout/orgChart1"/>
    <dgm:cxn modelId="{6EEF1571-693B-B442-A1F0-9C3E2D6D748F}" type="presParOf" srcId="{B7752D52-C638-AF46-BA3A-DB2861C0A97F}" destId="{2C49DB53-B47C-B144-869C-E5D230BF4CB3}" srcOrd="0" destOrd="0" presId="urn:microsoft.com/office/officeart/2005/8/layout/orgChart1"/>
    <dgm:cxn modelId="{490E5FD2-F981-3747-8FE7-5D6CC376C850}" type="presParOf" srcId="{B7752D52-C638-AF46-BA3A-DB2861C0A97F}" destId="{AE1ED703-B17D-EF4D-A061-FE371E079C96}" srcOrd="1" destOrd="0" presId="urn:microsoft.com/office/officeart/2005/8/layout/orgChart1"/>
    <dgm:cxn modelId="{91C58817-EEF2-F641-87B5-7DB2AB81D22C}" type="presParOf" srcId="{AE1ED703-B17D-EF4D-A061-FE371E079C96}" destId="{B6D2EF9F-4448-5442-B9A9-4B8BD95A605F}" srcOrd="0" destOrd="0" presId="urn:microsoft.com/office/officeart/2005/8/layout/orgChart1"/>
    <dgm:cxn modelId="{C89727D7-F12D-D947-BC16-0FEC65ED55DB}" type="presParOf" srcId="{B6D2EF9F-4448-5442-B9A9-4B8BD95A605F}" destId="{F4383F55-EE88-EA44-BCD4-AB530F8C2FC4}" srcOrd="0" destOrd="0" presId="urn:microsoft.com/office/officeart/2005/8/layout/orgChart1"/>
    <dgm:cxn modelId="{591910EA-42CA-A54C-9E35-5A7072A40232}" type="presParOf" srcId="{B6D2EF9F-4448-5442-B9A9-4B8BD95A605F}" destId="{C59C7278-A8E1-9A4E-B0FF-E3F09293C4B6}" srcOrd="1" destOrd="0" presId="urn:microsoft.com/office/officeart/2005/8/layout/orgChart1"/>
    <dgm:cxn modelId="{7493C476-F9A9-9D44-9827-DF438F9D64FC}" type="presParOf" srcId="{AE1ED703-B17D-EF4D-A061-FE371E079C96}" destId="{24D2FF18-9491-9C40-BEFA-1E5D82CB8E28}" srcOrd="1" destOrd="0" presId="urn:microsoft.com/office/officeart/2005/8/layout/orgChart1"/>
    <dgm:cxn modelId="{4269D53E-7993-8047-A4BB-0F6C0DCD55DD}" type="presParOf" srcId="{AE1ED703-B17D-EF4D-A061-FE371E079C96}" destId="{838368B7-9EA5-2843-AE12-21DAFAD6A774}" srcOrd="2" destOrd="0" presId="urn:microsoft.com/office/officeart/2005/8/layout/orgChart1"/>
    <dgm:cxn modelId="{2FE4DEBD-460C-AB40-AA2A-6122453A880A}" type="presParOf" srcId="{838368B7-9EA5-2843-AE12-21DAFAD6A774}" destId="{1D7372AE-17B3-3A44-BC9F-962FFEB301FA}" srcOrd="0" destOrd="0" presId="urn:microsoft.com/office/officeart/2005/8/layout/orgChart1"/>
    <dgm:cxn modelId="{50D506C3-F502-D340-835C-C3292DFF77A2}" type="presParOf" srcId="{838368B7-9EA5-2843-AE12-21DAFAD6A774}" destId="{D7C6F918-8E77-1643-82C2-5CF9047877EA}" srcOrd="1" destOrd="0" presId="urn:microsoft.com/office/officeart/2005/8/layout/orgChart1"/>
    <dgm:cxn modelId="{1D94FAEE-090A-A641-8298-74441D9AE982}" type="presParOf" srcId="{D7C6F918-8E77-1643-82C2-5CF9047877EA}" destId="{38D53725-4989-864F-85B8-E7C18DDB74E7}" srcOrd="0" destOrd="0" presId="urn:microsoft.com/office/officeart/2005/8/layout/orgChart1"/>
    <dgm:cxn modelId="{FF19B8AF-DB73-704D-85FF-BB4A614AC184}" type="presParOf" srcId="{38D53725-4989-864F-85B8-E7C18DDB74E7}" destId="{21A379D1-61A2-3A44-B8D1-B94D6AF328A1}" srcOrd="0" destOrd="0" presId="urn:microsoft.com/office/officeart/2005/8/layout/orgChart1"/>
    <dgm:cxn modelId="{0FE22CB8-1630-E74B-9469-A9E13BAC41D2}" type="presParOf" srcId="{38D53725-4989-864F-85B8-E7C18DDB74E7}" destId="{F9E2F9FD-E86D-EC43-95C6-1B46EEBF9710}" srcOrd="1" destOrd="0" presId="urn:microsoft.com/office/officeart/2005/8/layout/orgChart1"/>
    <dgm:cxn modelId="{FF23B7A2-B04F-514E-BF04-723BED280CDA}" type="presParOf" srcId="{D7C6F918-8E77-1643-82C2-5CF9047877EA}" destId="{ADBA9333-9A65-FC4D-A28B-EC99D336A8FF}" srcOrd="1" destOrd="0" presId="urn:microsoft.com/office/officeart/2005/8/layout/orgChart1"/>
    <dgm:cxn modelId="{08470853-CF18-F44C-BD52-C24F34A8E72B}" type="presParOf" srcId="{D7C6F918-8E77-1643-82C2-5CF9047877EA}" destId="{7A21B99C-E2CA-AB4B-B3B9-F6DFED76444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CD16E5-ADE5-C142-8CF6-6319C7C150C3}" type="doc">
      <dgm:prSet loTypeId="urn:microsoft.com/office/officeart/2005/8/layout/cycle5" loCatId="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E82C7B0-487F-8243-AD94-3DDFFFC56E76}">
      <dgm:prSet phldrT="[Text]"/>
      <dgm:spPr/>
      <dgm:t>
        <a:bodyPr/>
        <a:lstStyle/>
        <a:p>
          <a:r>
            <a:rPr lang="en-US" dirty="0" smtClean="0"/>
            <a:t>1.TOP</a:t>
          </a:r>
          <a:endParaRPr lang="en-US" dirty="0"/>
        </a:p>
      </dgm:t>
    </dgm:pt>
    <dgm:pt modelId="{1220D649-BBF7-784D-90EB-2DDBDA4090E9}" type="parTrans" cxnId="{E024B76D-8016-484A-BB0C-4C046C11A120}">
      <dgm:prSet/>
      <dgm:spPr/>
      <dgm:t>
        <a:bodyPr/>
        <a:lstStyle/>
        <a:p>
          <a:endParaRPr lang="en-US"/>
        </a:p>
      </dgm:t>
    </dgm:pt>
    <dgm:pt modelId="{FB3FF591-1CE3-5142-9C72-D6D355EF8600}" type="sibTrans" cxnId="{E024B76D-8016-484A-BB0C-4C046C11A120}">
      <dgm:prSet/>
      <dgm:spPr/>
      <dgm:t>
        <a:bodyPr/>
        <a:lstStyle/>
        <a:p>
          <a:endParaRPr lang="en-US"/>
        </a:p>
      </dgm:t>
    </dgm:pt>
    <dgm:pt modelId="{BB969FE1-A7E2-264E-97EA-36B254A45B98}">
      <dgm:prSet phldrT="[Text]"/>
      <dgm:spPr/>
      <dgm:t>
        <a:bodyPr/>
        <a:lstStyle/>
        <a:p>
          <a:r>
            <a:rPr lang="en-US" dirty="0" smtClean="0"/>
            <a:t>2.RIGHT</a:t>
          </a:r>
          <a:endParaRPr lang="en-US" dirty="0"/>
        </a:p>
      </dgm:t>
    </dgm:pt>
    <dgm:pt modelId="{5A7CF326-EC17-3343-81C6-07636312E38F}" type="parTrans" cxnId="{47FBAE77-CDC8-4B4F-A005-9E383A445C80}">
      <dgm:prSet/>
      <dgm:spPr/>
      <dgm:t>
        <a:bodyPr/>
        <a:lstStyle/>
        <a:p>
          <a:endParaRPr lang="en-US"/>
        </a:p>
      </dgm:t>
    </dgm:pt>
    <dgm:pt modelId="{FF071C6C-BE51-5E40-9A2B-504BB659E686}" type="sibTrans" cxnId="{47FBAE77-CDC8-4B4F-A005-9E383A445C80}">
      <dgm:prSet/>
      <dgm:spPr/>
      <dgm:t>
        <a:bodyPr/>
        <a:lstStyle/>
        <a:p>
          <a:endParaRPr lang="en-US"/>
        </a:p>
      </dgm:t>
    </dgm:pt>
    <dgm:pt modelId="{939D58DF-248F-5A43-8B1D-AD9A98DF54F0}">
      <dgm:prSet phldrT="[Text]"/>
      <dgm:spPr/>
      <dgm:t>
        <a:bodyPr/>
        <a:lstStyle/>
        <a:p>
          <a:r>
            <a:rPr lang="en-US" dirty="0" smtClean="0"/>
            <a:t>3.BOTTOM</a:t>
          </a:r>
          <a:endParaRPr lang="en-US" dirty="0"/>
        </a:p>
      </dgm:t>
    </dgm:pt>
    <dgm:pt modelId="{C5BE2529-F422-6F45-86EF-40A0614C0AC9}" type="parTrans" cxnId="{71C20F8A-E246-5F44-BB46-5FF346D59A68}">
      <dgm:prSet/>
      <dgm:spPr/>
      <dgm:t>
        <a:bodyPr/>
        <a:lstStyle/>
        <a:p>
          <a:endParaRPr lang="en-US"/>
        </a:p>
      </dgm:t>
    </dgm:pt>
    <dgm:pt modelId="{2A3B85D5-710D-E044-8466-1A62F5DD48CC}" type="sibTrans" cxnId="{71C20F8A-E246-5F44-BB46-5FF346D59A68}">
      <dgm:prSet/>
      <dgm:spPr/>
      <dgm:t>
        <a:bodyPr/>
        <a:lstStyle/>
        <a:p>
          <a:endParaRPr lang="en-US"/>
        </a:p>
      </dgm:t>
    </dgm:pt>
    <dgm:pt modelId="{DEC10F78-74C6-664A-880F-B4104635B035}">
      <dgm:prSet phldrT="[Text]"/>
      <dgm:spPr/>
      <dgm:t>
        <a:bodyPr/>
        <a:lstStyle/>
        <a:p>
          <a:r>
            <a:rPr lang="en-US" dirty="0" smtClean="0"/>
            <a:t>4.LEFT</a:t>
          </a:r>
          <a:endParaRPr lang="en-US" dirty="0"/>
        </a:p>
      </dgm:t>
    </dgm:pt>
    <dgm:pt modelId="{45CD5401-9181-7542-9124-56D1A5D01863}" type="parTrans" cxnId="{1453E89D-A3B6-CC40-A026-1A4CB8FCC906}">
      <dgm:prSet/>
      <dgm:spPr/>
      <dgm:t>
        <a:bodyPr/>
        <a:lstStyle/>
        <a:p>
          <a:endParaRPr lang="en-US"/>
        </a:p>
      </dgm:t>
    </dgm:pt>
    <dgm:pt modelId="{079DE481-3521-B447-B279-74F5E8D05FB3}" type="sibTrans" cxnId="{1453E89D-A3B6-CC40-A026-1A4CB8FCC906}">
      <dgm:prSet/>
      <dgm:spPr/>
      <dgm:t>
        <a:bodyPr/>
        <a:lstStyle/>
        <a:p>
          <a:endParaRPr lang="en-US"/>
        </a:p>
      </dgm:t>
    </dgm:pt>
    <dgm:pt modelId="{1CAF894C-35CC-1C47-83DD-725F8C1E1A8B}" type="pres">
      <dgm:prSet presAssocID="{67CD16E5-ADE5-C142-8CF6-6319C7C150C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F8953D-F318-214B-878B-6DD459453B8E}" type="pres">
      <dgm:prSet presAssocID="{2E82C7B0-487F-8243-AD94-3DDFFFC56E7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B8146-5796-CE4C-97B9-7C24D3E197B8}" type="pres">
      <dgm:prSet presAssocID="{2E82C7B0-487F-8243-AD94-3DDFFFC56E76}" presName="spNode" presStyleCnt="0"/>
      <dgm:spPr/>
    </dgm:pt>
    <dgm:pt modelId="{342B0F2B-9879-8A45-BDD9-98A1F860BAA3}" type="pres">
      <dgm:prSet presAssocID="{FB3FF591-1CE3-5142-9C72-D6D355EF8600}" presName="sibTrans" presStyleLbl="sibTrans1D1" presStyleIdx="0" presStyleCnt="4"/>
      <dgm:spPr/>
      <dgm:t>
        <a:bodyPr/>
        <a:lstStyle/>
        <a:p>
          <a:endParaRPr lang="en-US"/>
        </a:p>
      </dgm:t>
    </dgm:pt>
    <dgm:pt modelId="{63D55F2B-3348-8344-9C48-D5897A4F6F4C}" type="pres">
      <dgm:prSet presAssocID="{BB969FE1-A7E2-264E-97EA-36B254A45B9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56E00-836B-DE4A-AFEA-392DCE8D9D30}" type="pres">
      <dgm:prSet presAssocID="{BB969FE1-A7E2-264E-97EA-36B254A45B98}" presName="spNode" presStyleCnt="0"/>
      <dgm:spPr/>
    </dgm:pt>
    <dgm:pt modelId="{4F914348-357F-6044-84DE-6C92FBAFDFC0}" type="pres">
      <dgm:prSet presAssocID="{FF071C6C-BE51-5E40-9A2B-504BB659E686}" presName="sibTrans" presStyleLbl="sibTrans1D1" presStyleIdx="1" presStyleCnt="4"/>
      <dgm:spPr/>
      <dgm:t>
        <a:bodyPr/>
        <a:lstStyle/>
        <a:p>
          <a:endParaRPr lang="en-US"/>
        </a:p>
      </dgm:t>
    </dgm:pt>
    <dgm:pt modelId="{43530830-48A3-5842-B875-FBBA89BAB1AB}" type="pres">
      <dgm:prSet presAssocID="{939D58DF-248F-5A43-8B1D-AD9A98DF54F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AF6E80-A735-9A48-A55D-D1F820327EA7}" type="pres">
      <dgm:prSet presAssocID="{939D58DF-248F-5A43-8B1D-AD9A98DF54F0}" presName="spNode" presStyleCnt="0"/>
      <dgm:spPr/>
    </dgm:pt>
    <dgm:pt modelId="{90D24CC7-5EC1-C042-AC2C-5226B9A53FCB}" type="pres">
      <dgm:prSet presAssocID="{2A3B85D5-710D-E044-8466-1A62F5DD48CC}" presName="sibTrans" presStyleLbl="sibTrans1D1" presStyleIdx="2" presStyleCnt="4"/>
      <dgm:spPr/>
      <dgm:t>
        <a:bodyPr/>
        <a:lstStyle/>
        <a:p>
          <a:endParaRPr lang="en-US"/>
        </a:p>
      </dgm:t>
    </dgm:pt>
    <dgm:pt modelId="{978AFB97-79CB-3D48-A983-DEF255085047}" type="pres">
      <dgm:prSet presAssocID="{DEC10F78-74C6-664A-880F-B4104635B03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65887-B037-DB46-BFA5-84F24075D1AC}" type="pres">
      <dgm:prSet presAssocID="{DEC10F78-74C6-664A-880F-B4104635B035}" presName="spNode" presStyleCnt="0"/>
      <dgm:spPr/>
    </dgm:pt>
    <dgm:pt modelId="{7BF9CC30-29AA-A54C-8A1C-3F511CF9517B}" type="pres">
      <dgm:prSet presAssocID="{079DE481-3521-B447-B279-74F5E8D05FB3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1CCD0695-EACB-4F46-8A9D-A3D4B12C99DC}" type="presOf" srcId="{079DE481-3521-B447-B279-74F5E8D05FB3}" destId="{7BF9CC30-29AA-A54C-8A1C-3F511CF9517B}" srcOrd="0" destOrd="0" presId="urn:microsoft.com/office/officeart/2005/8/layout/cycle5"/>
    <dgm:cxn modelId="{E53B8D21-50A0-344A-B43B-DE4B3A01164C}" type="presOf" srcId="{DEC10F78-74C6-664A-880F-B4104635B035}" destId="{978AFB97-79CB-3D48-A983-DEF255085047}" srcOrd="0" destOrd="0" presId="urn:microsoft.com/office/officeart/2005/8/layout/cycle5"/>
    <dgm:cxn modelId="{9AC1C6D9-299C-A342-9F31-5EAA646E82A1}" type="presOf" srcId="{FF071C6C-BE51-5E40-9A2B-504BB659E686}" destId="{4F914348-357F-6044-84DE-6C92FBAFDFC0}" srcOrd="0" destOrd="0" presId="urn:microsoft.com/office/officeart/2005/8/layout/cycle5"/>
    <dgm:cxn modelId="{18BB7BAF-B394-FD47-94F1-DBA49D14DCE8}" type="presOf" srcId="{67CD16E5-ADE5-C142-8CF6-6319C7C150C3}" destId="{1CAF894C-35CC-1C47-83DD-725F8C1E1A8B}" srcOrd="0" destOrd="0" presId="urn:microsoft.com/office/officeart/2005/8/layout/cycle5"/>
    <dgm:cxn modelId="{22CD5FD9-2DCC-F045-9BD8-B1A353C3C706}" type="presOf" srcId="{2A3B85D5-710D-E044-8466-1A62F5DD48CC}" destId="{90D24CC7-5EC1-C042-AC2C-5226B9A53FCB}" srcOrd="0" destOrd="0" presId="urn:microsoft.com/office/officeart/2005/8/layout/cycle5"/>
    <dgm:cxn modelId="{71C20F8A-E246-5F44-BB46-5FF346D59A68}" srcId="{67CD16E5-ADE5-C142-8CF6-6319C7C150C3}" destId="{939D58DF-248F-5A43-8B1D-AD9A98DF54F0}" srcOrd="2" destOrd="0" parTransId="{C5BE2529-F422-6F45-86EF-40A0614C0AC9}" sibTransId="{2A3B85D5-710D-E044-8466-1A62F5DD48CC}"/>
    <dgm:cxn modelId="{848F5852-591F-8845-ADA6-C313657D78B4}" type="presOf" srcId="{FB3FF591-1CE3-5142-9C72-D6D355EF8600}" destId="{342B0F2B-9879-8A45-BDD9-98A1F860BAA3}" srcOrd="0" destOrd="0" presId="urn:microsoft.com/office/officeart/2005/8/layout/cycle5"/>
    <dgm:cxn modelId="{07AAFA76-4B91-374C-9241-A8547E246871}" type="presOf" srcId="{BB969FE1-A7E2-264E-97EA-36B254A45B98}" destId="{63D55F2B-3348-8344-9C48-D5897A4F6F4C}" srcOrd="0" destOrd="0" presId="urn:microsoft.com/office/officeart/2005/8/layout/cycle5"/>
    <dgm:cxn modelId="{EC1FA53B-BEC4-6A4A-B8ED-AB2C703E5CBE}" type="presOf" srcId="{939D58DF-248F-5A43-8B1D-AD9A98DF54F0}" destId="{43530830-48A3-5842-B875-FBBA89BAB1AB}" srcOrd="0" destOrd="0" presId="urn:microsoft.com/office/officeart/2005/8/layout/cycle5"/>
    <dgm:cxn modelId="{E024B76D-8016-484A-BB0C-4C046C11A120}" srcId="{67CD16E5-ADE5-C142-8CF6-6319C7C150C3}" destId="{2E82C7B0-487F-8243-AD94-3DDFFFC56E76}" srcOrd="0" destOrd="0" parTransId="{1220D649-BBF7-784D-90EB-2DDBDA4090E9}" sibTransId="{FB3FF591-1CE3-5142-9C72-D6D355EF8600}"/>
    <dgm:cxn modelId="{4EDF00EE-C758-6E40-9076-22CF1DC248BF}" type="presOf" srcId="{2E82C7B0-487F-8243-AD94-3DDFFFC56E76}" destId="{33F8953D-F318-214B-878B-6DD459453B8E}" srcOrd="0" destOrd="0" presId="urn:microsoft.com/office/officeart/2005/8/layout/cycle5"/>
    <dgm:cxn modelId="{47FBAE77-CDC8-4B4F-A005-9E383A445C80}" srcId="{67CD16E5-ADE5-C142-8CF6-6319C7C150C3}" destId="{BB969FE1-A7E2-264E-97EA-36B254A45B98}" srcOrd="1" destOrd="0" parTransId="{5A7CF326-EC17-3343-81C6-07636312E38F}" sibTransId="{FF071C6C-BE51-5E40-9A2B-504BB659E686}"/>
    <dgm:cxn modelId="{1453E89D-A3B6-CC40-A026-1A4CB8FCC906}" srcId="{67CD16E5-ADE5-C142-8CF6-6319C7C150C3}" destId="{DEC10F78-74C6-664A-880F-B4104635B035}" srcOrd="3" destOrd="0" parTransId="{45CD5401-9181-7542-9124-56D1A5D01863}" sibTransId="{079DE481-3521-B447-B279-74F5E8D05FB3}"/>
    <dgm:cxn modelId="{755B032E-8104-314C-ABA7-27028DA8C78F}" type="presParOf" srcId="{1CAF894C-35CC-1C47-83DD-725F8C1E1A8B}" destId="{33F8953D-F318-214B-878B-6DD459453B8E}" srcOrd="0" destOrd="0" presId="urn:microsoft.com/office/officeart/2005/8/layout/cycle5"/>
    <dgm:cxn modelId="{E6E68058-69B4-494E-8A15-F8B17095A902}" type="presParOf" srcId="{1CAF894C-35CC-1C47-83DD-725F8C1E1A8B}" destId="{BA0B8146-5796-CE4C-97B9-7C24D3E197B8}" srcOrd="1" destOrd="0" presId="urn:microsoft.com/office/officeart/2005/8/layout/cycle5"/>
    <dgm:cxn modelId="{D4D5D0F0-284B-AD49-8503-9F6B29ACEF68}" type="presParOf" srcId="{1CAF894C-35CC-1C47-83DD-725F8C1E1A8B}" destId="{342B0F2B-9879-8A45-BDD9-98A1F860BAA3}" srcOrd="2" destOrd="0" presId="urn:microsoft.com/office/officeart/2005/8/layout/cycle5"/>
    <dgm:cxn modelId="{63389217-8D1B-1245-B47F-BD7113457F39}" type="presParOf" srcId="{1CAF894C-35CC-1C47-83DD-725F8C1E1A8B}" destId="{63D55F2B-3348-8344-9C48-D5897A4F6F4C}" srcOrd="3" destOrd="0" presId="urn:microsoft.com/office/officeart/2005/8/layout/cycle5"/>
    <dgm:cxn modelId="{213F3498-20C5-EF4D-ADE9-10862B335F0D}" type="presParOf" srcId="{1CAF894C-35CC-1C47-83DD-725F8C1E1A8B}" destId="{D0C56E00-836B-DE4A-AFEA-392DCE8D9D30}" srcOrd="4" destOrd="0" presId="urn:microsoft.com/office/officeart/2005/8/layout/cycle5"/>
    <dgm:cxn modelId="{E709D8F0-78D6-674D-9BB8-E707734F8508}" type="presParOf" srcId="{1CAF894C-35CC-1C47-83DD-725F8C1E1A8B}" destId="{4F914348-357F-6044-84DE-6C92FBAFDFC0}" srcOrd="5" destOrd="0" presId="urn:microsoft.com/office/officeart/2005/8/layout/cycle5"/>
    <dgm:cxn modelId="{7115986F-9D87-DD4F-9941-FCA85DC40FE8}" type="presParOf" srcId="{1CAF894C-35CC-1C47-83DD-725F8C1E1A8B}" destId="{43530830-48A3-5842-B875-FBBA89BAB1AB}" srcOrd="6" destOrd="0" presId="urn:microsoft.com/office/officeart/2005/8/layout/cycle5"/>
    <dgm:cxn modelId="{9C23FDFE-D8D2-D14D-8C9C-22E0DCA11EE0}" type="presParOf" srcId="{1CAF894C-35CC-1C47-83DD-725F8C1E1A8B}" destId="{61AF6E80-A735-9A48-A55D-D1F820327EA7}" srcOrd="7" destOrd="0" presId="urn:microsoft.com/office/officeart/2005/8/layout/cycle5"/>
    <dgm:cxn modelId="{18CA6473-1A86-9C43-A9B2-6382FBD7DAE7}" type="presParOf" srcId="{1CAF894C-35CC-1C47-83DD-725F8C1E1A8B}" destId="{90D24CC7-5EC1-C042-AC2C-5226B9A53FCB}" srcOrd="8" destOrd="0" presId="urn:microsoft.com/office/officeart/2005/8/layout/cycle5"/>
    <dgm:cxn modelId="{6A9EC261-A9C2-AE4E-BD08-44298D4F5327}" type="presParOf" srcId="{1CAF894C-35CC-1C47-83DD-725F8C1E1A8B}" destId="{978AFB97-79CB-3D48-A983-DEF255085047}" srcOrd="9" destOrd="0" presId="urn:microsoft.com/office/officeart/2005/8/layout/cycle5"/>
    <dgm:cxn modelId="{62D53138-5749-E44D-AA89-89036248A13E}" type="presParOf" srcId="{1CAF894C-35CC-1C47-83DD-725F8C1E1A8B}" destId="{16C65887-B037-DB46-BFA5-84F24075D1AC}" srcOrd="10" destOrd="0" presId="urn:microsoft.com/office/officeart/2005/8/layout/cycle5"/>
    <dgm:cxn modelId="{83FCA1D0-B4BB-864B-B804-1A78D1240840}" type="presParOf" srcId="{1CAF894C-35CC-1C47-83DD-725F8C1E1A8B}" destId="{7BF9CC30-29AA-A54C-8A1C-3F511CF9517B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F31B0-D0D4-264A-A076-29256E92C0C3}">
      <dsp:nvSpPr>
        <dsp:cNvPr id="0" name=""/>
        <dsp:cNvSpPr/>
      </dsp:nvSpPr>
      <dsp:spPr>
        <a:xfrm>
          <a:off x="4111558" y="664456"/>
          <a:ext cx="139151" cy="609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617"/>
              </a:lnTo>
              <a:lnTo>
                <a:pt x="139151" y="609617"/>
              </a:lnTo>
            </a:path>
          </a:pathLst>
        </a:custGeom>
        <a:noFill/>
        <a:ln w="264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1412D-9676-424B-A144-D54E82BEBDEF}">
      <dsp:nvSpPr>
        <dsp:cNvPr id="0" name=""/>
        <dsp:cNvSpPr/>
      </dsp:nvSpPr>
      <dsp:spPr>
        <a:xfrm>
          <a:off x="2448361" y="3487252"/>
          <a:ext cx="198788" cy="609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617"/>
              </a:lnTo>
              <a:lnTo>
                <a:pt x="198788" y="609617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B0175-C8FF-3540-A435-FA9F24DF6F7D}">
      <dsp:nvSpPr>
        <dsp:cNvPr id="0" name=""/>
        <dsp:cNvSpPr/>
      </dsp:nvSpPr>
      <dsp:spPr>
        <a:xfrm>
          <a:off x="2932744" y="2546320"/>
          <a:ext cx="91440" cy="2783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303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E5CB6-66C7-064D-85D9-E00A2833EA12}">
      <dsp:nvSpPr>
        <dsp:cNvPr id="0" name=""/>
        <dsp:cNvSpPr/>
      </dsp:nvSpPr>
      <dsp:spPr>
        <a:xfrm>
          <a:off x="2011026" y="1605388"/>
          <a:ext cx="967437" cy="27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51"/>
              </a:lnTo>
              <a:lnTo>
                <a:pt x="967437" y="139151"/>
              </a:lnTo>
              <a:lnTo>
                <a:pt x="967437" y="278303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8FF83-505F-614D-A07B-B7DBA7D74ACF}">
      <dsp:nvSpPr>
        <dsp:cNvPr id="0" name=""/>
        <dsp:cNvSpPr/>
      </dsp:nvSpPr>
      <dsp:spPr>
        <a:xfrm>
          <a:off x="513486" y="2546320"/>
          <a:ext cx="198788" cy="609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617"/>
              </a:lnTo>
              <a:lnTo>
                <a:pt x="198788" y="609617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4609F-6C63-F342-985A-3F5F2DD9E2D8}">
      <dsp:nvSpPr>
        <dsp:cNvPr id="0" name=""/>
        <dsp:cNvSpPr/>
      </dsp:nvSpPr>
      <dsp:spPr>
        <a:xfrm>
          <a:off x="1043589" y="1605388"/>
          <a:ext cx="967437" cy="278303"/>
        </a:xfrm>
        <a:custGeom>
          <a:avLst/>
          <a:gdLst/>
          <a:ahLst/>
          <a:cxnLst/>
          <a:rect l="0" t="0" r="0" b="0"/>
          <a:pathLst>
            <a:path>
              <a:moveTo>
                <a:pt x="967437" y="0"/>
              </a:moveTo>
              <a:lnTo>
                <a:pt x="967437" y="139151"/>
              </a:lnTo>
              <a:lnTo>
                <a:pt x="0" y="139151"/>
              </a:lnTo>
              <a:lnTo>
                <a:pt x="0" y="278303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031FA-7AD6-674B-B81E-7B222DE025F1}">
      <dsp:nvSpPr>
        <dsp:cNvPr id="0" name=""/>
        <dsp:cNvSpPr/>
      </dsp:nvSpPr>
      <dsp:spPr>
        <a:xfrm>
          <a:off x="2673655" y="664456"/>
          <a:ext cx="1437903" cy="609617"/>
        </a:xfrm>
        <a:custGeom>
          <a:avLst/>
          <a:gdLst/>
          <a:ahLst/>
          <a:cxnLst/>
          <a:rect l="0" t="0" r="0" b="0"/>
          <a:pathLst>
            <a:path>
              <a:moveTo>
                <a:pt x="1437903" y="0"/>
              </a:moveTo>
              <a:lnTo>
                <a:pt x="1437903" y="609617"/>
              </a:lnTo>
              <a:lnTo>
                <a:pt x="0" y="609617"/>
              </a:lnTo>
            </a:path>
          </a:pathLst>
        </a:custGeom>
        <a:noFill/>
        <a:ln w="264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A38C2-3AC0-3E45-AB93-758A6B169CFA}">
      <dsp:nvSpPr>
        <dsp:cNvPr id="0" name=""/>
        <dsp:cNvSpPr/>
      </dsp:nvSpPr>
      <dsp:spPr>
        <a:xfrm>
          <a:off x="3448930" y="1828"/>
          <a:ext cx="1325256" cy="6626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HTML</a:t>
          </a:r>
          <a:endParaRPr lang="en-US" sz="3500" kern="1200" dirty="0"/>
        </a:p>
      </dsp:txBody>
      <dsp:txXfrm>
        <a:off x="3448930" y="1828"/>
        <a:ext cx="1325256" cy="662628"/>
      </dsp:txXfrm>
    </dsp:sp>
    <dsp:sp modelId="{E3FE7288-BFD5-D048-9482-5BE057111602}">
      <dsp:nvSpPr>
        <dsp:cNvPr id="0" name=""/>
        <dsp:cNvSpPr/>
      </dsp:nvSpPr>
      <dsp:spPr>
        <a:xfrm>
          <a:off x="1348398" y="942760"/>
          <a:ext cx="1325256" cy="6626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BODY</a:t>
          </a:r>
          <a:endParaRPr lang="en-US" sz="3500" kern="1200" dirty="0"/>
        </a:p>
      </dsp:txBody>
      <dsp:txXfrm>
        <a:off x="1348398" y="942760"/>
        <a:ext cx="1325256" cy="662628"/>
      </dsp:txXfrm>
    </dsp:sp>
    <dsp:sp modelId="{884D8B2D-9C82-7043-A518-226C59EC8E82}">
      <dsp:nvSpPr>
        <dsp:cNvPr id="0" name=""/>
        <dsp:cNvSpPr/>
      </dsp:nvSpPr>
      <dsp:spPr>
        <a:xfrm>
          <a:off x="380961" y="1883692"/>
          <a:ext cx="1325256" cy="6626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DIV</a:t>
          </a:r>
          <a:endParaRPr lang="en-US" sz="3500" kern="1200" dirty="0"/>
        </a:p>
      </dsp:txBody>
      <dsp:txXfrm>
        <a:off x="380961" y="1883692"/>
        <a:ext cx="1325256" cy="662628"/>
      </dsp:txXfrm>
    </dsp:sp>
    <dsp:sp modelId="{D8B50A3E-D054-694F-B032-DACF45EDBC01}">
      <dsp:nvSpPr>
        <dsp:cNvPr id="0" name=""/>
        <dsp:cNvSpPr/>
      </dsp:nvSpPr>
      <dsp:spPr>
        <a:xfrm>
          <a:off x="712275" y="2824624"/>
          <a:ext cx="1325256" cy="6626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IMG</a:t>
          </a:r>
          <a:endParaRPr lang="en-US" sz="3500" kern="1200" dirty="0"/>
        </a:p>
      </dsp:txBody>
      <dsp:txXfrm>
        <a:off x="712275" y="2824624"/>
        <a:ext cx="1325256" cy="662628"/>
      </dsp:txXfrm>
    </dsp:sp>
    <dsp:sp modelId="{15016D6E-2193-6C47-B664-89867C35C586}">
      <dsp:nvSpPr>
        <dsp:cNvPr id="0" name=""/>
        <dsp:cNvSpPr/>
      </dsp:nvSpPr>
      <dsp:spPr>
        <a:xfrm>
          <a:off x="2315835" y="1883692"/>
          <a:ext cx="1325256" cy="6626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DIV</a:t>
          </a:r>
          <a:endParaRPr lang="en-US" sz="3500" kern="1200" dirty="0"/>
        </a:p>
      </dsp:txBody>
      <dsp:txXfrm>
        <a:off x="2315835" y="1883692"/>
        <a:ext cx="1325256" cy="662628"/>
      </dsp:txXfrm>
    </dsp:sp>
    <dsp:sp modelId="{FF46CDB9-87C1-2849-BB35-AFF84B37AA2F}">
      <dsp:nvSpPr>
        <dsp:cNvPr id="0" name=""/>
        <dsp:cNvSpPr/>
      </dsp:nvSpPr>
      <dsp:spPr>
        <a:xfrm>
          <a:off x="2315835" y="2824624"/>
          <a:ext cx="1325256" cy="6626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</a:t>
          </a:r>
          <a:endParaRPr lang="en-US" sz="3500" kern="1200" dirty="0"/>
        </a:p>
      </dsp:txBody>
      <dsp:txXfrm>
        <a:off x="2315835" y="2824624"/>
        <a:ext cx="1325256" cy="662628"/>
      </dsp:txXfrm>
    </dsp:sp>
    <dsp:sp modelId="{526C7156-7715-5541-8977-763889D544BB}">
      <dsp:nvSpPr>
        <dsp:cNvPr id="0" name=""/>
        <dsp:cNvSpPr/>
      </dsp:nvSpPr>
      <dsp:spPr>
        <a:xfrm>
          <a:off x="2647149" y="3765556"/>
          <a:ext cx="1325256" cy="6626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Text</a:t>
          </a:r>
          <a:endParaRPr lang="en-US" sz="3500" kern="1200" dirty="0"/>
        </a:p>
      </dsp:txBody>
      <dsp:txXfrm>
        <a:off x="2647149" y="3765556"/>
        <a:ext cx="1325256" cy="662628"/>
      </dsp:txXfrm>
    </dsp:sp>
    <dsp:sp modelId="{28EE3F42-0027-F94D-ADF5-418A2B83AD75}">
      <dsp:nvSpPr>
        <dsp:cNvPr id="0" name=""/>
        <dsp:cNvSpPr/>
      </dsp:nvSpPr>
      <dsp:spPr>
        <a:xfrm>
          <a:off x="4250710" y="942760"/>
          <a:ext cx="1325256" cy="6626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HEAD</a:t>
          </a:r>
          <a:endParaRPr lang="en-US" sz="3500" kern="1200" dirty="0"/>
        </a:p>
      </dsp:txBody>
      <dsp:txXfrm>
        <a:off x="4250710" y="942760"/>
        <a:ext cx="1325256" cy="662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372AE-17B3-3A44-BC9F-962FFEB301FA}">
      <dsp:nvSpPr>
        <dsp:cNvPr id="0" name=""/>
        <dsp:cNvSpPr/>
      </dsp:nvSpPr>
      <dsp:spPr>
        <a:xfrm>
          <a:off x="1551603" y="3792255"/>
          <a:ext cx="147390" cy="645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709"/>
              </a:lnTo>
              <a:lnTo>
                <a:pt x="147390" y="645709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9DB53-B47C-B144-869C-E5D230BF4CB3}">
      <dsp:nvSpPr>
        <dsp:cNvPr id="0" name=""/>
        <dsp:cNvSpPr/>
      </dsp:nvSpPr>
      <dsp:spPr>
        <a:xfrm>
          <a:off x="702354" y="2795616"/>
          <a:ext cx="147390" cy="645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709"/>
              </a:lnTo>
              <a:lnTo>
                <a:pt x="147390" y="645709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DB135-F171-5141-9F24-C92A0DFDC4AF}">
      <dsp:nvSpPr>
        <dsp:cNvPr id="0" name=""/>
        <dsp:cNvSpPr/>
      </dsp:nvSpPr>
      <dsp:spPr>
        <a:xfrm>
          <a:off x="1404213" y="1798977"/>
          <a:ext cx="1845888" cy="645709"/>
        </a:xfrm>
        <a:custGeom>
          <a:avLst/>
          <a:gdLst/>
          <a:ahLst/>
          <a:cxnLst/>
          <a:rect l="0" t="0" r="0" b="0"/>
          <a:pathLst>
            <a:path>
              <a:moveTo>
                <a:pt x="1845888" y="0"/>
              </a:moveTo>
              <a:lnTo>
                <a:pt x="1845888" y="645709"/>
              </a:lnTo>
              <a:lnTo>
                <a:pt x="0" y="645709"/>
              </a:lnTo>
            </a:path>
          </a:pathLst>
        </a:custGeom>
        <a:noFill/>
        <a:ln w="264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002AFC-D570-5B4A-8377-F77099554661}">
      <dsp:nvSpPr>
        <dsp:cNvPr id="0" name=""/>
        <dsp:cNvSpPr/>
      </dsp:nvSpPr>
      <dsp:spPr>
        <a:xfrm>
          <a:off x="6934859" y="3792255"/>
          <a:ext cx="210557" cy="645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709"/>
              </a:lnTo>
              <a:lnTo>
                <a:pt x="210557" y="645709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A3F62-7F1C-3543-81A6-D75711E069A9}">
      <dsp:nvSpPr>
        <dsp:cNvPr id="0" name=""/>
        <dsp:cNvSpPr/>
      </dsp:nvSpPr>
      <dsp:spPr>
        <a:xfrm>
          <a:off x="5797848" y="2795616"/>
          <a:ext cx="1698497" cy="294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390"/>
              </a:lnTo>
              <a:lnTo>
                <a:pt x="1698497" y="147390"/>
              </a:lnTo>
              <a:lnTo>
                <a:pt x="1698497" y="294780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27BAA7-BA82-264F-A0CC-7D4EA878E0D2}">
      <dsp:nvSpPr>
        <dsp:cNvPr id="0" name=""/>
        <dsp:cNvSpPr/>
      </dsp:nvSpPr>
      <dsp:spPr>
        <a:xfrm>
          <a:off x="5236361" y="3792255"/>
          <a:ext cx="210557" cy="645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709"/>
              </a:lnTo>
              <a:lnTo>
                <a:pt x="210557" y="645709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2FADA-52F9-0B4A-886B-324C122665D5}">
      <dsp:nvSpPr>
        <dsp:cNvPr id="0" name=""/>
        <dsp:cNvSpPr/>
      </dsp:nvSpPr>
      <dsp:spPr>
        <a:xfrm>
          <a:off x="5752128" y="2795616"/>
          <a:ext cx="91440" cy="294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4780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4F3B8-E483-1D47-8F1F-9AC0DC342ADB}">
      <dsp:nvSpPr>
        <dsp:cNvPr id="0" name=""/>
        <dsp:cNvSpPr/>
      </dsp:nvSpPr>
      <dsp:spPr>
        <a:xfrm>
          <a:off x="3537863" y="3792255"/>
          <a:ext cx="210557" cy="645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709"/>
              </a:lnTo>
              <a:lnTo>
                <a:pt x="210557" y="645709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33DA4-E70D-DB4D-8BCC-60554F49130F}">
      <dsp:nvSpPr>
        <dsp:cNvPr id="0" name=""/>
        <dsp:cNvSpPr/>
      </dsp:nvSpPr>
      <dsp:spPr>
        <a:xfrm>
          <a:off x="4099350" y="2795616"/>
          <a:ext cx="1698497" cy="294780"/>
        </a:xfrm>
        <a:custGeom>
          <a:avLst/>
          <a:gdLst/>
          <a:ahLst/>
          <a:cxnLst/>
          <a:rect l="0" t="0" r="0" b="0"/>
          <a:pathLst>
            <a:path>
              <a:moveTo>
                <a:pt x="1698497" y="0"/>
              </a:moveTo>
              <a:lnTo>
                <a:pt x="1698497" y="147390"/>
              </a:lnTo>
              <a:lnTo>
                <a:pt x="0" y="147390"/>
              </a:lnTo>
              <a:lnTo>
                <a:pt x="0" y="294780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F8459-10AE-834C-9CEC-102CC76EE0B3}">
      <dsp:nvSpPr>
        <dsp:cNvPr id="0" name=""/>
        <dsp:cNvSpPr/>
      </dsp:nvSpPr>
      <dsp:spPr>
        <a:xfrm>
          <a:off x="3250101" y="1798977"/>
          <a:ext cx="1845888" cy="645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709"/>
              </a:lnTo>
              <a:lnTo>
                <a:pt x="1845888" y="645709"/>
              </a:lnTo>
            </a:path>
          </a:pathLst>
        </a:custGeom>
        <a:noFill/>
        <a:ln w="264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64388-BFBC-444B-A3B1-662C58135D23}">
      <dsp:nvSpPr>
        <dsp:cNvPr id="0" name=""/>
        <dsp:cNvSpPr/>
      </dsp:nvSpPr>
      <dsp:spPr>
        <a:xfrm flipH="1">
          <a:off x="2548242" y="1097118"/>
          <a:ext cx="1403717" cy="701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HTML</a:t>
          </a:r>
          <a:endParaRPr lang="en-US" sz="1500" kern="1200" dirty="0"/>
        </a:p>
      </dsp:txBody>
      <dsp:txXfrm>
        <a:off x="2548242" y="1097118"/>
        <a:ext cx="1403717" cy="701858"/>
      </dsp:txXfrm>
    </dsp:sp>
    <dsp:sp modelId="{D4E81A23-A905-9E48-9925-EB1E7D826F8E}">
      <dsp:nvSpPr>
        <dsp:cNvPr id="0" name=""/>
        <dsp:cNvSpPr/>
      </dsp:nvSpPr>
      <dsp:spPr>
        <a:xfrm>
          <a:off x="5095989" y="2093758"/>
          <a:ext cx="1403717" cy="701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BODY</a:t>
          </a:r>
          <a:endParaRPr lang="en-US" sz="1500" kern="1200" dirty="0"/>
        </a:p>
      </dsp:txBody>
      <dsp:txXfrm>
        <a:off x="5095989" y="2093758"/>
        <a:ext cx="1403717" cy="701858"/>
      </dsp:txXfrm>
    </dsp:sp>
    <dsp:sp modelId="{335E4BDD-64B4-2641-852F-9DAC59D0CC15}">
      <dsp:nvSpPr>
        <dsp:cNvPr id="0" name=""/>
        <dsp:cNvSpPr/>
      </dsp:nvSpPr>
      <dsp:spPr>
        <a:xfrm>
          <a:off x="3397491" y="3090397"/>
          <a:ext cx="1403717" cy="701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h1</a:t>
          </a:r>
          <a:endParaRPr lang="en-US" sz="1500" kern="1200" dirty="0"/>
        </a:p>
      </dsp:txBody>
      <dsp:txXfrm>
        <a:off x="3397491" y="3090397"/>
        <a:ext cx="1403717" cy="701858"/>
      </dsp:txXfrm>
    </dsp:sp>
    <dsp:sp modelId="{7D5E9D32-8E04-5D42-9564-2DA526492B26}">
      <dsp:nvSpPr>
        <dsp:cNvPr id="0" name=""/>
        <dsp:cNvSpPr/>
      </dsp:nvSpPr>
      <dsp:spPr>
        <a:xfrm>
          <a:off x="3748421" y="4087036"/>
          <a:ext cx="1403717" cy="701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“chapter 1”</a:t>
          </a:r>
          <a:endParaRPr lang="en-US" sz="1500" kern="1200" dirty="0"/>
        </a:p>
      </dsp:txBody>
      <dsp:txXfrm>
        <a:off x="3748421" y="4087036"/>
        <a:ext cx="1403717" cy="701858"/>
      </dsp:txXfrm>
    </dsp:sp>
    <dsp:sp modelId="{ABA43F10-6DD8-5347-B4FA-78B5A1B1DB5D}">
      <dsp:nvSpPr>
        <dsp:cNvPr id="0" name=""/>
        <dsp:cNvSpPr/>
      </dsp:nvSpPr>
      <dsp:spPr>
        <a:xfrm>
          <a:off x="5095989" y="3090397"/>
          <a:ext cx="1403717" cy="701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h3</a:t>
          </a:r>
          <a:endParaRPr lang="en-US" sz="1500" kern="1200" dirty="0"/>
        </a:p>
      </dsp:txBody>
      <dsp:txXfrm>
        <a:off x="5095989" y="3090397"/>
        <a:ext cx="1403717" cy="701858"/>
      </dsp:txXfrm>
    </dsp:sp>
    <dsp:sp modelId="{AE056DE8-F9A8-6740-B5D1-189B4A6C8CF0}">
      <dsp:nvSpPr>
        <dsp:cNvPr id="0" name=""/>
        <dsp:cNvSpPr/>
      </dsp:nvSpPr>
      <dsp:spPr>
        <a:xfrm>
          <a:off x="5446918" y="4087036"/>
          <a:ext cx="1403717" cy="701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“LAMP intro”</a:t>
          </a:r>
          <a:endParaRPr lang="en-US" sz="1500" kern="1200" dirty="0"/>
        </a:p>
      </dsp:txBody>
      <dsp:txXfrm>
        <a:off x="5446918" y="4087036"/>
        <a:ext cx="1403717" cy="701858"/>
      </dsp:txXfrm>
    </dsp:sp>
    <dsp:sp modelId="{AA32B670-8CF9-F84B-9B17-2FDFD9EEC2DE}">
      <dsp:nvSpPr>
        <dsp:cNvPr id="0" name=""/>
        <dsp:cNvSpPr/>
      </dsp:nvSpPr>
      <dsp:spPr>
        <a:xfrm>
          <a:off x="6794487" y="3090397"/>
          <a:ext cx="1403717" cy="701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</a:t>
          </a:r>
          <a:endParaRPr lang="en-US" sz="1500" kern="1200" dirty="0"/>
        </a:p>
      </dsp:txBody>
      <dsp:txXfrm>
        <a:off x="6794487" y="3090397"/>
        <a:ext cx="1403717" cy="701858"/>
      </dsp:txXfrm>
    </dsp:sp>
    <dsp:sp modelId="{DDD90699-2693-0A40-BEA0-5DA3E5B2E945}">
      <dsp:nvSpPr>
        <dsp:cNvPr id="0" name=""/>
        <dsp:cNvSpPr/>
      </dsp:nvSpPr>
      <dsp:spPr>
        <a:xfrm>
          <a:off x="7145416" y="4087036"/>
          <a:ext cx="1403717" cy="701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latin typeface="Consolas"/>
              <a:cs typeface="Consolas"/>
            </a:rPr>
            <a:t>“This chapter explains LAMP basics “</a:t>
          </a:r>
          <a:endParaRPr lang="en-US" sz="1500" kern="1200" dirty="0"/>
        </a:p>
      </dsp:txBody>
      <dsp:txXfrm>
        <a:off x="7145416" y="4087036"/>
        <a:ext cx="1403717" cy="701858"/>
      </dsp:txXfrm>
    </dsp:sp>
    <dsp:sp modelId="{403AEA17-041A-F94A-AE9C-E0E83228AF35}">
      <dsp:nvSpPr>
        <dsp:cNvPr id="0" name=""/>
        <dsp:cNvSpPr/>
      </dsp:nvSpPr>
      <dsp:spPr>
        <a:xfrm>
          <a:off x="495" y="2093758"/>
          <a:ext cx="1403717" cy="701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HEAD</a:t>
          </a:r>
          <a:endParaRPr lang="en-US" sz="1500" kern="1200" dirty="0"/>
        </a:p>
      </dsp:txBody>
      <dsp:txXfrm>
        <a:off x="495" y="2093758"/>
        <a:ext cx="1403717" cy="701858"/>
      </dsp:txXfrm>
    </dsp:sp>
    <dsp:sp modelId="{F4383F55-EE88-EA44-BCD4-AB530F8C2FC4}">
      <dsp:nvSpPr>
        <dsp:cNvPr id="0" name=""/>
        <dsp:cNvSpPr/>
      </dsp:nvSpPr>
      <dsp:spPr>
        <a:xfrm>
          <a:off x="849744" y="3090397"/>
          <a:ext cx="1403717" cy="701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title</a:t>
          </a:r>
          <a:endParaRPr lang="en-US" sz="1500" kern="1200" dirty="0"/>
        </a:p>
      </dsp:txBody>
      <dsp:txXfrm>
        <a:off x="849744" y="3090397"/>
        <a:ext cx="1403717" cy="701858"/>
      </dsp:txXfrm>
    </dsp:sp>
    <dsp:sp modelId="{21A379D1-61A2-3A44-B8D1-B94D6AF328A1}">
      <dsp:nvSpPr>
        <dsp:cNvPr id="0" name=""/>
        <dsp:cNvSpPr/>
      </dsp:nvSpPr>
      <dsp:spPr>
        <a:xfrm>
          <a:off x="1698993" y="4087036"/>
          <a:ext cx="1403717" cy="701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“LAMP example”</a:t>
          </a:r>
          <a:endParaRPr lang="en-US" sz="1500" kern="1200" dirty="0"/>
        </a:p>
      </dsp:txBody>
      <dsp:txXfrm>
        <a:off x="1698993" y="4087036"/>
        <a:ext cx="1403717" cy="701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9B227-5E7A-C049-9ADC-48D39911A4CE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F148D-C624-B14B-875F-58AA9BD3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52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205F0-231E-1640-B2C9-86A94D5679E3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8642C-CB0C-204B-8E3B-0A447064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10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 name :JS Basics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Module : </a:t>
            </a:r>
            <a:r>
              <a:rPr lang="en-US" sz="1200" dirty="0" smtClean="0">
                <a:latin typeface="Arial Black"/>
                <a:cs typeface="Arial Black"/>
              </a:rPr>
              <a:t>Understanding the basics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2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</a:t>
            </a:r>
            <a:r>
              <a:rPr lang="en-US" baseline="0" dirty="0" smtClean="0"/>
              <a:t> color is 37,77,196</a:t>
            </a:r>
          </a:p>
          <a:p>
            <a:r>
              <a:rPr lang="en-US" baseline="0" dirty="0" smtClean="0"/>
              <a:t>Max statements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: variables</a:t>
            </a:r>
          </a:p>
          <a:p>
            <a:r>
              <a:rPr lang="en-US" dirty="0" smtClean="0"/>
              <a:t>Subsection : if required</a:t>
            </a:r>
            <a:r>
              <a:rPr lang="en-US" baseline="0" dirty="0" smtClean="0"/>
              <a:t> (black 28pt)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29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</a:t>
            </a:r>
            <a:r>
              <a:rPr lang="en-US" baseline="0" dirty="0" smtClean="0"/>
              <a:t> color is 37,77,196</a:t>
            </a:r>
          </a:p>
          <a:p>
            <a:r>
              <a:rPr lang="en-US" baseline="0" dirty="0" smtClean="0"/>
              <a:t>Max statements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</a:t>
            </a:r>
            <a:r>
              <a:rPr lang="en-US" baseline="0" dirty="0" smtClean="0"/>
              <a:t> color is 37,77,196</a:t>
            </a:r>
          </a:p>
          <a:p>
            <a:r>
              <a:rPr lang="en-US" baseline="0" dirty="0" smtClean="0"/>
              <a:t>Max statements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</a:t>
            </a:r>
            <a:r>
              <a:rPr lang="en-US" baseline="0" dirty="0" smtClean="0"/>
              <a:t> color is 37,77,196</a:t>
            </a:r>
          </a:p>
          <a:p>
            <a:r>
              <a:rPr lang="en-US" baseline="0" dirty="0" smtClean="0"/>
              <a:t>Max statements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consolas</a:t>
            </a:r>
            <a:r>
              <a:rPr lang="en-US" dirty="0" smtClean="0"/>
              <a:t> font for code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</a:t>
            </a:r>
            <a:r>
              <a:rPr lang="en-US" baseline="0" dirty="0" smtClean="0"/>
              <a:t> color is 37,77,196</a:t>
            </a:r>
          </a:p>
          <a:p>
            <a:r>
              <a:rPr lang="en-US" baseline="0" dirty="0" smtClean="0"/>
              <a:t>Max statements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: variables</a:t>
            </a:r>
          </a:p>
          <a:p>
            <a:r>
              <a:rPr lang="en-US" dirty="0" smtClean="0"/>
              <a:t>Subsection : if required</a:t>
            </a:r>
            <a:r>
              <a:rPr lang="en-US" baseline="0" dirty="0" smtClean="0"/>
              <a:t> (black 28pt)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29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browser has it own</a:t>
            </a:r>
            <a:r>
              <a:rPr lang="en-US" baseline="0" dirty="0" smtClean="0"/>
              <a:t> cascading style sheets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browser has it own</a:t>
            </a:r>
            <a:r>
              <a:rPr lang="en-US" baseline="0" dirty="0" smtClean="0"/>
              <a:t> cascading style sheets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adds to capability of student to do something/understand something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0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browser has it own</a:t>
            </a:r>
            <a:r>
              <a:rPr lang="en-US" baseline="0" dirty="0" smtClean="0"/>
              <a:t> cascading style sheets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browser has it own</a:t>
            </a:r>
            <a:r>
              <a:rPr lang="en-US" baseline="0" dirty="0" smtClean="0"/>
              <a:t> cascading style sheets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browser has it own</a:t>
            </a:r>
            <a:r>
              <a:rPr lang="en-US" baseline="0" dirty="0" smtClean="0"/>
              <a:t> cascading style sheets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browser has it own</a:t>
            </a:r>
            <a:r>
              <a:rPr lang="en-US" baseline="0" dirty="0" smtClean="0"/>
              <a:t> cascading style sheets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browser has it own</a:t>
            </a:r>
            <a:r>
              <a:rPr lang="en-US" baseline="0" dirty="0" smtClean="0"/>
              <a:t> cascading style sheets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</a:t>
            </a:r>
            <a:r>
              <a:rPr lang="en-US" baseline="0" dirty="0" smtClean="0"/>
              <a:t> color is 37,77,196</a:t>
            </a:r>
          </a:p>
          <a:p>
            <a:r>
              <a:rPr lang="en-US" baseline="0" dirty="0" smtClean="0"/>
              <a:t>Max statements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</a:t>
            </a:r>
            <a:r>
              <a:rPr lang="en-US" baseline="0" dirty="0" smtClean="0"/>
              <a:t> color is 37,77,196</a:t>
            </a:r>
          </a:p>
          <a:p>
            <a:r>
              <a:rPr lang="en-US" baseline="0" dirty="0" smtClean="0"/>
              <a:t>Max statements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</a:t>
            </a:r>
            <a:r>
              <a:rPr lang="en-US" baseline="0" dirty="0" smtClean="0"/>
              <a:t> color is 37,77,196</a:t>
            </a:r>
          </a:p>
          <a:p>
            <a:r>
              <a:rPr lang="en-US" baseline="0" dirty="0" smtClean="0"/>
              <a:t>Max statements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</a:t>
            </a:r>
            <a:r>
              <a:rPr lang="en-US" baseline="0" dirty="0" smtClean="0"/>
              <a:t> color is 37,77,196</a:t>
            </a:r>
          </a:p>
          <a:p>
            <a:r>
              <a:rPr lang="en-US" baseline="0" dirty="0" smtClean="0"/>
              <a:t>Max statements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</a:t>
            </a:r>
            <a:r>
              <a:rPr lang="en-US" baseline="0" dirty="0" smtClean="0"/>
              <a:t> color is 37,77,196</a:t>
            </a:r>
          </a:p>
          <a:p>
            <a:r>
              <a:rPr lang="en-US" baseline="0" dirty="0" smtClean="0"/>
              <a:t>Max statements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: variables</a:t>
            </a:r>
          </a:p>
          <a:p>
            <a:r>
              <a:rPr lang="en-US" dirty="0" smtClean="0"/>
              <a:t>Subsection : if required</a:t>
            </a:r>
            <a:r>
              <a:rPr lang="en-US" baseline="0" dirty="0" smtClean="0"/>
              <a:t> (black 28pt)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292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</a:t>
            </a:r>
            <a:r>
              <a:rPr lang="en-US" baseline="0" dirty="0" smtClean="0"/>
              <a:t> color is 37,77,196</a:t>
            </a:r>
          </a:p>
          <a:p>
            <a:r>
              <a:rPr lang="en-US" baseline="0" dirty="0" smtClean="0"/>
              <a:t>Max statements 5</a:t>
            </a:r>
          </a:p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</a:t>
            </a:r>
            <a:r>
              <a:rPr lang="en-US" baseline="0" dirty="0" smtClean="0"/>
              <a:t> color is 37,77,196</a:t>
            </a:r>
          </a:p>
          <a:p>
            <a:r>
              <a:rPr lang="en-US" baseline="0" dirty="0" smtClean="0"/>
              <a:t>Max statements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</a:t>
            </a:r>
            <a:r>
              <a:rPr lang="en-US" baseline="0" dirty="0" smtClean="0"/>
              <a:t> color is 37,77,196</a:t>
            </a:r>
          </a:p>
          <a:p>
            <a:r>
              <a:rPr lang="en-US" baseline="0" dirty="0" smtClean="0"/>
              <a:t>Max statements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: variables</a:t>
            </a:r>
          </a:p>
          <a:p>
            <a:r>
              <a:rPr lang="en-US" dirty="0" smtClean="0"/>
              <a:t>Subsection : if required</a:t>
            </a:r>
            <a:r>
              <a:rPr lang="en-US" baseline="0" dirty="0" smtClean="0"/>
              <a:t> (black 28pt)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292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</a:t>
            </a:r>
            <a:r>
              <a:rPr lang="en-US" baseline="0" dirty="0" smtClean="0"/>
              <a:t> color is 37,77,196</a:t>
            </a:r>
          </a:p>
          <a:p>
            <a:r>
              <a:rPr lang="en-US" baseline="0" dirty="0" smtClean="0"/>
              <a:t>Max statements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</a:t>
            </a:r>
            <a:r>
              <a:rPr lang="en-US" baseline="0" dirty="0" smtClean="0"/>
              <a:t> color is 37,77,196</a:t>
            </a:r>
          </a:p>
          <a:p>
            <a:r>
              <a:rPr lang="en-US" baseline="0" dirty="0" smtClean="0"/>
              <a:t>Max statements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</a:t>
            </a:r>
            <a:r>
              <a:rPr lang="en-US" baseline="0" dirty="0" smtClean="0"/>
              <a:t> color is 37,77,196</a:t>
            </a:r>
          </a:p>
          <a:p>
            <a:r>
              <a:rPr lang="en-US" baseline="0" dirty="0" smtClean="0"/>
              <a:t>Max statements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</a:t>
            </a:r>
            <a:r>
              <a:rPr lang="en-US" baseline="0" dirty="0" smtClean="0"/>
              <a:t> color is 37,77,196</a:t>
            </a:r>
          </a:p>
          <a:p>
            <a:r>
              <a:rPr lang="en-US" baseline="0" dirty="0" smtClean="0"/>
              <a:t>Max statements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</a:t>
            </a:r>
            <a:r>
              <a:rPr lang="en-US" baseline="0" dirty="0" smtClean="0"/>
              <a:t> color is 37,77,196</a:t>
            </a:r>
          </a:p>
          <a:p>
            <a:r>
              <a:rPr lang="en-US" baseline="0" dirty="0" smtClean="0"/>
              <a:t>Max statements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</a:t>
            </a:r>
            <a:r>
              <a:rPr lang="en-US" baseline="0" dirty="0" smtClean="0"/>
              <a:t> color is 37,77,196</a:t>
            </a:r>
          </a:p>
          <a:p>
            <a:r>
              <a:rPr lang="en-US" baseline="0" dirty="0" smtClean="0"/>
              <a:t>Max statements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</a:t>
            </a:r>
            <a:r>
              <a:rPr lang="en-US" baseline="0" dirty="0" smtClean="0"/>
              <a:t> color is 37,77,196</a:t>
            </a:r>
          </a:p>
          <a:p>
            <a:r>
              <a:rPr lang="en-US" baseline="0" dirty="0" smtClean="0"/>
              <a:t>Max statements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8642C-CB0C-204B-8E3B-0A44706482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685" y="3505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254DC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425" y="156561"/>
            <a:ext cx="82296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974"/>
            <a:ext cx="82296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22"/>
          <p:cNvSpPr>
            <a:spLocks noGrp="1"/>
          </p:cNvSpPr>
          <p:nvPr>
            <p:ph type="ftr" sz="quarter" idx="3"/>
          </p:nvPr>
        </p:nvSpPr>
        <p:spPr>
          <a:xfrm>
            <a:off x="3096290" y="65238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Basics</a:t>
            </a:r>
            <a:endParaRPr lang="en-US" dirty="0"/>
          </a:p>
        </p:txBody>
      </p:sp>
      <p:sp>
        <p:nvSpPr>
          <p:cNvPr id="8" name="Slide Number Placeholder 23"/>
          <p:cNvSpPr>
            <a:spLocks noGrp="1"/>
          </p:cNvSpPr>
          <p:nvPr>
            <p:ph type="sldNum" sz="quarter" idx="4"/>
          </p:nvPr>
        </p:nvSpPr>
        <p:spPr>
          <a:xfrm>
            <a:off x="6860210" y="65238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176C2-FB51-2847-8EE3-87CB44FF1E5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331605" y="372337"/>
            <a:ext cx="8229600" cy="618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err="1" smtClean="0"/>
              <a:t>Youstart</a:t>
            </a:r>
            <a:r>
              <a:rPr lang="en-US" dirty="0" smtClean="0"/>
              <a:t> Education 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5" y="963019"/>
            <a:ext cx="5943575" cy="88070"/>
          </a:xfrm>
          <a:prstGeom prst="rect">
            <a:avLst/>
          </a:prstGeom>
          <a:solidFill>
            <a:srgbClr val="254D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ogo_Youstar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292" y="625626"/>
            <a:ext cx="2862509" cy="744252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88460" y="6519419"/>
            <a:ext cx="6316875" cy="45719"/>
          </a:xfrm>
          <a:prstGeom prst="rect">
            <a:avLst/>
          </a:prstGeom>
          <a:solidFill>
            <a:srgbClr val="254D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6448077" y="6518765"/>
            <a:ext cx="2520656" cy="5468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3"/>
          </p:nvPr>
        </p:nvSpPr>
        <p:spPr>
          <a:xfrm>
            <a:off x="3096290" y="65238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Basics</a:t>
            </a:r>
            <a:endParaRPr lang="en-US" dirty="0" smtClean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>
          <a:xfrm>
            <a:off x="6860210" y="65238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176C2-FB51-2847-8EE3-87CB44FF1E5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chemeClr val="tx1">
              <a:lumMod val="90000"/>
              <a:lumOff val="10000"/>
            </a:schemeClr>
          </a:solidFill>
          <a:latin typeface="Helvetica"/>
          <a:ea typeface="+mj-ea"/>
          <a:cs typeface="Helvetica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0000FF"/>
        </a:buClr>
        <a:buSzPct val="85000"/>
        <a:buFont typeface="Wingdings" charset="2"/>
        <a:buNone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mailto:contact@youstart.in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1185" y="3817679"/>
            <a:ext cx="546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/>
                <a:cs typeface="Arial Black"/>
              </a:rPr>
              <a:t>Understanding the basics</a:t>
            </a:r>
            <a:endParaRPr lang="en-US" sz="2800" dirty="0">
              <a:latin typeface="Arial Black"/>
              <a:cs typeface="Arial Blac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9307" y="2623479"/>
            <a:ext cx="748092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254DC4"/>
                </a:solidFill>
                <a:latin typeface="Arial Black"/>
                <a:cs typeface="Arial Black"/>
              </a:rPr>
              <a:t>HTML - CSS - DOM</a:t>
            </a:r>
            <a:endParaRPr lang="en-US" sz="5400" dirty="0">
              <a:solidFill>
                <a:srgbClr val="254DC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9647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SEO Tags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0" y="1752600"/>
            <a:ext cx="6858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&lt;html&gt;</a:t>
            </a:r>
            <a:r>
              <a:rPr lang="en-US" dirty="0" smtClean="0">
                <a:solidFill>
                  <a:srgbClr val="C00000"/>
                </a:solidFill>
              </a:rPr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>
                <a:solidFill>
                  <a:srgbClr val="0099CC"/>
                </a:solidFill>
              </a:rPr>
              <a:t>&lt;head&gt;</a:t>
            </a:r>
            <a:r>
              <a:rPr lang="en-US" dirty="0" smtClean="0"/>
              <a:t> 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&lt;title&gt;</a:t>
            </a:r>
            <a:r>
              <a:rPr lang="en-US" b="1" dirty="0" smtClean="0"/>
              <a:t> </a:t>
            </a:r>
            <a:r>
              <a:rPr lang="en-US" dirty="0" smtClean="0"/>
              <a:t>This will be visible in the title bar of the viewers’ browser.</a:t>
            </a:r>
            <a:br>
              <a:rPr lang="en-US" dirty="0" smtClean="0"/>
            </a:br>
            <a:r>
              <a:rPr lang="en-US" b="1" dirty="0" smtClean="0">
                <a:solidFill>
                  <a:srgbClr val="008000"/>
                </a:solidFill>
              </a:rPr>
              <a:t>&lt;/title&gt;</a:t>
            </a:r>
          </a:p>
          <a:p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&lt;meta name="description" content="Awesome Description Here"&gt;</a:t>
            </a:r>
          </a:p>
          <a:p>
            <a:endParaRPr lang="en-US" b="1" dirty="0" smtClean="0">
              <a:solidFill>
                <a:srgbClr val="008000"/>
              </a:solidFill>
            </a:endParaRPr>
          </a:p>
          <a:p>
            <a:endParaRPr lang="en-US" dirty="0"/>
          </a:p>
          <a:p>
            <a:r>
              <a:rPr lang="en-US" b="1" dirty="0" smtClean="0">
                <a:solidFill>
                  <a:srgbClr val="0099CC"/>
                </a:solidFill>
              </a:rPr>
              <a:t>&lt;/head&gt;</a:t>
            </a:r>
            <a:r>
              <a:rPr lang="en-US" b="1" dirty="0" smtClean="0"/>
              <a:t> </a:t>
            </a:r>
            <a:r>
              <a:rPr lang="en-US" dirty="0" smtClean="0"/>
              <a:t>- Closes the HTML &lt;head&gt; tag.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800080"/>
                </a:solidFill>
              </a:rPr>
              <a:t>&lt;body&gt;</a:t>
            </a:r>
            <a:endParaRPr lang="en-US" dirty="0"/>
          </a:p>
          <a:p>
            <a:r>
              <a:rPr lang="en-US" dirty="0" smtClean="0"/>
              <a:t>&lt;H1&gt; This is my website &lt;/H1&gt;</a:t>
            </a:r>
          </a:p>
          <a:p>
            <a:r>
              <a:rPr lang="en-US" b="1" dirty="0" smtClean="0">
                <a:solidFill>
                  <a:srgbClr val="800080"/>
                </a:solidFill>
              </a:rPr>
              <a:t>&lt;/body&gt;</a:t>
            </a:r>
            <a:r>
              <a:rPr lang="en-US" dirty="0" smtClean="0">
                <a:solidFill>
                  <a:srgbClr val="800080"/>
                </a:solidFill>
              </a:rPr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&lt;/html&gt;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1524000" y="3147680"/>
            <a:ext cx="304800" cy="685800"/>
          </a:xfrm>
          <a:prstGeom prst="leftBrac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1600200" y="4653690"/>
            <a:ext cx="152400" cy="609600"/>
          </a:xfrm>
          <a:prstGeom prst="leftBrace">
            <a:avLst/>
          </a:prstGeom>
          <a:ln>
            <a:solidFill>
              <a:srgbClr val="80008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604032" y="1931519"/>
            <a:ext cx="990600" cy="3653379"/>
          </a:xfrm>
          <a:prstGeom prst="leftBrace">
            <a:avLst/>
          </a:prstGeom>
          <a:ln>
            <a:solidFill>
              <a:srgbClr val="CC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207432" y="2460035"/>
            <a:ext cx="304800" cy="1836610"/>
          </a:xfrm>
          <a:prstGeom prst="leftBrace">
            <a:avLst/>
          </a:prstGeom>
          <a:ln>
            <a:solidFill>
              <a:srgbClr val="0099CC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6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385" y="3004973"/>
            <a:ext cx="478593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54DC4"/>
                </a:solidFill>
                <a:latin typeface="Arial Black"/>
                <a:cs typeface="Arial Black"/>
              </a:rPr>
              <a:t>DOM</a:t>
            </a:r>
            <a:endParaRPr lang="en-US" sz="4000" dirty="0">
              <a:solidFill>
                <a:srgbClr val="254DC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02458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48974"/>
            <a:ext cx="8229600" cy="4552546"/>
          </a:xfrm>
        </p:spPr>
        <p:txBody>
          <a:bodyPr/>
          <a:lstStyle/>
          <a:p>
            <a:r>
              <a:rPr lang="en-US" dirty="0" smtClean="0"/>
              <a:t> DOM is Document Object Model</a:t>
            </a:r>
          </a:p>
          <a:p>
            <a:pPr lvl="0"/>
            <a:endParaRPr lang="en-US" dirty="0" smtClean="0">
              <a:solidFill>
                <a:srgbClr val="008000"/>
              </a:solidFill>
            </a:endParaRPr>
          </a:p>
          <a:p>
            <a:pPr marL="342900" lvl="0" indent="-342900">
              <a:buFontTx/>
              <a:buChar char="-"/>
            </a:pPr>
            <a:r>
              <a:rPr lang="en-US" dirty="0" smtClean="0"/>
              <a:t>DOM is created by browser on reading HTML</a:t>
            </a:r>
          </a:p>
          <a:p>
            <a:pPr marL="342900" lvl="0" indent="-342900">
              <a:buFontTx/>
              <a:buChar char="-"/>
            </a:pPr>
            <a:r>
              <a:rPr lang="en-US" dirty="0" smtClean="0"/>
              <a:t>DOM is the real page view which we see</a:t>
            </a:r>
          </a:p>
          <a:p>
            <a:pPr marL="342900" lvl="0" indent="-342900">
              <a:buFontTx/>
              <a:buChar char="-"/>
            </a:pPr>
            <a:r>
              <a:rPr lang="en-US" dirty="0" smtClean="0"/>
              <a:t>DOM can be manipulated after initial read (JavaScript)</a:t>
            </a:r>
          </a:p>
          <a:p>
            <a:pPr marL="342900" lvl="0" indent="-342900">
              <a:buFontTx/>
              <a:buChar char="-"/>
            </a:pPr>
            <a:r>
              <a:rPr lang="en-US" dirty="0" smtClean="0"/>
              <a:t>DOM is a tree data structure</a:t>
            </a:r>
          </a:p>
          <a:p>
            <a:pPr marL="342900" lvl="0" indent="-342900">
              <a:buFontTx/>
              <a:buChar char="-"/>
            </a:pPr>
            <a:endParaRPr lang="en-US" dirty="0">
              <a:solidFill>
                <a:srgbClr val="292934"/>
              </a:solidFill>
            </a:endParaRPr>
          </a:p>
          <a:p>
            <a:pPr lvl="0"/>
            <a:endParaRPr lang="en-US" dirty="0">
              <a:solidFill>
                <a:srgbClr val="292934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Tree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87806436"/>
              </p:ext>
            </p:extLst>
          </p:nvPr>
        </p:nvGraphicFramePr>
        <p:xfrm>
          <a:off x="1585937" y="1688360"/>
          <a:ext cx="5956928" cy="4430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2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 Elements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48974"/>
            <a:ext cx="8229600" cy="4552546"/>
          </a:xfrm>
        </p:spPr>
        <p:txBody>
          <a:bodyPr/>
          <a:lstStyle/>
          <a:p>
            <a:r>
              <a:rPr lang="en-US" dirty="0" smtClean="0"/>
              <a:t>A DOM tree is constructed from HTML Elements.</a:t>
            </a:r>
          </a:p>
          <a:p>
            <a:pPr lvl="0"/>
            <a:endParaRPr lang="en-US" dirty="0" smtClean="0">
              <a:solidFill>
                <a:srgbClr val="008000"/>
              </a:solidFill>
            </a:endParaRPr>
          </a:p>
          <a:p>
            <a:pPr lvl="0"/>
            <a:r>
              <a:rPr lang="en-US" dirty="0" smtClean="0">
                <a:solidFill>
                  <a:srgbClr val="292934"/>
                </a:solidFill>
              </a:rPr>
              <a:t>Each HTML Element has 3 parts :</a:t>
            </a:r>
          </a:p>
          <a:p>
            <a:pPr marL="342900" lvl="0" indent="-342900">
              <a:buFontTx/>
              <a:buChar char="-"/>
            </a:pPr>
            <a:r>
              <a:rPr lang="en-US" dirty="0" smtClean="0">
                <a:solidFill>
                  <a:srgbClr val="CC0000"/>
                </a:solidFill>
              </a:rPr>
              <a:t>Tag </a:t>
            </a:r>
            <a:r>
              <a:rPr lang="en-US" dirty="0" smtClean="0"/>
              <a:t>: to specify the category of element</a:t>
            </a:r>
            <a:endParaRPr lang="en-US" dirty="0" smtClean="0">
              <a:solidFill>
                <a:srgbClr val="CC0000"/>
              </a:solidFill>
            </a:endParaRPr>
          </a:p>
          <a:p>
            <a:pPr marL="342900" lvl="0" indent="-342900">
              <a:buFontTx/>
              <a:buChar char="-"/>
            </a:pPr>
            <a:r>
              <a:rPr lang="en-US" dirty="0" smtClean="0">
                <a:solidFill>
                  <a:srgbClr val="800080"/>
                </a:solidFill>
              </a:rPr>
              <a:t>Attributes </a:t>
            </a:r>
            <a:r>
              <a:rPr lang="en-US" dirty="0" smtClean="0">
                <a:solidFill>
                  <a:srgbClr val="292934"/>
                </a:solidFill>
              </a:rPr>
              <a:t>: to set property of the element</a:t>
            </a:r>
            <a:endParaRPr lang="en-US" dirty="0" smtClean="0">
              <a:solidFill>
                <a:srgbClr val="800080"/>
              </a:solidFill>
            </a:endParaRPr>
          </a:p>
          <a:p>
            <a:pPr marL="342900" lvl="0" indent="-342900">
              <a:buFontTx/>
              <a:buChar char="-"/>
            </a:pPr>
            <a:r>
              <a:rPr lang="en-US" dirty="0" smtClean="0">
                <a:solidFill>
                  <a:srgbClr val="008000"/>
                </a:solidFill>
              </a:rPr>
              <a:t>Data </a:t>
            </a:r>
            <a:r>
              <a:rPr lang="en-US" dirty="0" smtClean="0">
                <a:solidFill>
                  <a:srgbClr val="292934"/>
                </a:solidFill>
              </a:rPr>
              <a:t>: to add some data ( optional )</a:t>
            </a:r>
            <a:endParaRPr lang="en-US" dirty="0" smtClean="0">
              <a:solidFill>
                <a:srgbClr val="008000"/>
              </a:solidFill>
            </a:endParaRPr>
          </a:p>
          <a:p>
            <a:pPr marL="342900" lvl="0" indent="-342900">
              <a:buFontTx/>
              <a:buChar char="-"/>
            </a:pPr>
            <a:endParaRPr lang="en-US" dirty="0">
              <a:solidFill>
                <a:srgbClr val="292934"/>
              </a:solidFill>
            </a:endParaRPr>
          </a:p>
          <a:p>
            <a:pPr lvl="0"/>
            <a:endParaRPr lang="en-US" dirty="0">
              <a:solidFill>
                <a:srgbClr val="292934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12759" y="4609627"/>
            <a:ext cx="5236519" cy="941851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C0000"/>
                </a:solidFill>
                <a:latin typeface="Consolas"/>
                <a:cs typeface="Consolas"/>
              </a:rPr>
              <a:t>&lt;div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800080"/>
                </a:solidFill>
                <a:latin typeface="Consolas"/>
                <a:cs typeface="Consolas"/>
              </a:rPr>
              <a:t>id=“container”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&gt;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Text</a:t>
            </a:r>
            <a:r>
              <a:rPr lang="en-US" dirty="0" smtClean="0">
                <a:solidFill>
                  <a:srgbClr val="CC0000"/>
                </a:solidFill>
                <a:latin typeface="Consolas"/>
                <a:cs typeface="Consolas"/>
              </a:rPr>
              <a:t>&lt;/div&gt;</a:t>
            </a:r>
            <a:endParaRPr lang="en-US" dirty="0">
              <a:solidFill>
                <a:srgbClr val="CC0000"/>
              </a:solidFill>
              <a:latin typeface="Consolas"/>
              <a:cs typeface="Consolas"/>
            </a:endParaRPr>
          </a:p>
          <a:p>
            <a:pPr algn="ctr"/>
            <a:endParaRPr lang="en-US" dirty="0" smtClean="0">
              <a:solidFill>
                <a:srgbClr val="292934"/>
              </a:solidFill>
              <a:latin typeface="Consolas"/>
              <a:cs typeface="Consola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96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 &amp; DOM</a:t>
            </a:r>
            <a:endParaRPr lang="en-US" dirty="0"/>
          </a:p>
        </p:txBody>
      </p:sp>
      <p:pic>
        <p:nvPicPr>
          <p:cNvPr id="6" name="Picture 5" descr="Screen Shot 2015-01-03 at 11.56.4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24" b="43862"/>
          <a:stretch/>
        </p:blipFill>
        <p:spPr>
          <a:xfrm>
            <a:off x="5035454" y="2444070"/>
            <a:ext cx="3622555" cy="1846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202672" y="1356424"/>
            <a:ext cx="4327702" cy="4804861"/>
            <a:chOff x="1084192" y="2668628"/>
            <a:chExt cx="6969807" cy="3372295"/>
          </a:xfrm>
        </p:grpSpPr>
        <p:sp>
          <p:nvSpPr>
            <p:cNvPr id="12" name="Rounded Rectangle 11"/>
            <p:cNvSpPr/>
            <p:nvPr/>
          </p:nvSpPr>
          <p:spPr>
            <a:xfrm>
              <a:off x="1084192" y="2668628"/>
              <a:ext cx="6969807" cy="3372295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CC0000"/>
                  </a:solidFill>
                  <a:latin typeface="Consolas"/>
                  <a:cs typeface="Consolas"/>
                </a:rPr>
                <a:t>&lt;html</a:t>
              </a:r>
              <a:r>
                <a:rPr lang="en-US" dirty="0" smtClean="0">
                  <a:solidFill>
                    <a:srgbClr val="CC0000"/>
                  </a:solidFill>
                  <a:latin typeface="Consolas"/>
                  <a:cs typeface="Consolas"/>
                </a:rPr>
                <a:t>&gt;</a:t>
              </a:r>
            </a:p>
            <a:p>
              <a:endParaRPr lang="en-US" dirty="0">
                <a:solidFill>
                  <a:srgbClr val="292934"/>
                </a:solidFill>
                <a:latin typeface="Consolas"/>
                <a:cs typeface="Consolas"/>
              </a:endParaRPr>
            </a:p>
            <a:p>
              <a:r>
                <a:rPr lang="en-US" dirty="0">
                  <a:solidFill>
                    <a:srgbClr val="008000"/>
                  </a:solidFill>
                  <a:latin typeface="Consolas"/>
                  <a:cs typeface="Consolas"/>
                </a:rPr>
                <a:t>&lt;head&gt;</a:t>
              </a:r>
            </a:p>
            <a:p>
              <a:r>
                <a:rPr lang="en-US" dirty="0">
                  <a:solidFill>
                    <a:srgbClr val="006699"/>
                  </a:solidFill>
                  <a:latin typeface="Consolas"/>
                  <a:cs typeface="Consolas"/>
                </a:rPr>
                <a:t>&lt;title&gt; </a:t>
              </a:r>
              <a:r>
                <a:rPr lang="en-US" dirty="0" smtClean="0">
                  <a:solidFill>
                    <a:srgbClr val="006699"/>
                  </a:solidFill>
                  <a:latin typeface="Consolas"/>
                  <a:cs typeface="Consolas"/>
                </a:rPr>
                <a:t>Web Example</a:t>
              </a:r>
              <a:r>
                <a:rPr lang="en-US" dirty="0">
                  <a:solidFill>
                    <a:srgbClr val="006699"/>
                  </a:solidFill>
                  <a:latin typeface="Consolas"/>
                  <a:cs typeface="Consolas"/>
                </a:rPr>
                <a:t>&lt;/title&gt;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Consolas"/>
                  <a:cs typeface="Consolas"/>
                </a:rPr>
                <a:t>&lt;/head</a:t>
              </a:r>
              <a:r>
                <a:rPr lang="en-US" dirty="0" smtClean="0">
                  <a:solidFill>
                    <a:srgbClr val="008000"/>
                  </a:solidFill>
                  <a:latin typeface="Consolas"/>
                  <a:cs typeface="Consolas"/>
                </a:rPr>
                <a:t>&gt;</a:t>
              </a:r>
            </a:p>
            <a:p>
              <a:endParaRPr lang="en-US" dirty="0">
                <a:solidFill>
                  <a:srgbClr val="292934"/>
                </a:solidFill>
                <a:latin typeface="Consolas"/>
                <a:cs typeface="Consolas"/>
              </a:endParaRPr>
            </a:p>
            <a:p>
              <a:r>
                <a:rPr lang="en-US" dirty="0">
                  <a:solidFill>
                    <a:srgbClr val="0099CC"/>
                  </a:solidFill>
                  <a:latin typeface="Consolas"/>
                  <a:cs typeface="Consolas"/>
                </a:rPr>
                <a:t>&lt;body</a:t>
              </a:r>
              <a:r>
                <a:rPr lang="en-US" dirty="0" smtClean="0">
                  <a:solidFill>
                    <a:srgbClr val="0099CC"/>
                  </a:solidFill>
                  <a:latin typeface="Consolas"/>
                  <a:cs typeface="Consolas"/>
                </a:rPr>
                <a:t>&gt;</a:t>
              </a:r>
              <a:endParaRPr lang="en-US" dirty="0">
                <a:solidFill>
                  <a:srgbClr val="0099CC"/>
                </a:solidFill>
                <a:latin typeface="Consolas"/>
                <a:cs typeface="Consolas"/>
              </a:endParaRPr>
            </a:p>
            <a:p>
              <a:r>
                <a:rPr lang="en-US" dirty="0">
                  <a:solidFill>
                    <a:srgbClr val="800080"/>
                  </a:solidFill>
                  <a:latin typeface="Consolas"/>
                  <a:cs typeface="Consolas"/>
                </a:rPr>
                <a:t>&lt;h1&gt; Chapter 1&lt;/h1&gt;</a:t>
              </a:r>
            </a:p>
            <a:p>
              <a:r>
                <a:rPr lang="en-US" dirty="0">
                  <a:solidFill>
                    <a:srgbClr val="FF6600"/>
                  </a:solidFill>
                  <a:latin typeface="Consolas"/>
                  <a:cs typeface="Consolas"/>
                </a:rPr>
                <a:t>&lt;h3&gt; </a:t>
              </a:r>
              <a:r>
                <a:rPr lang="en-US" dirty="0" smtClean="0">
                  <a:solidFill>
                    <a:srgbClr val="FF6600"/>
                  </a:solidFill>
                  <a:latin typeface="Consolas"/>
                  <a:cs typeface="Consolas"/>
                </a:rPr>
                <a:t>LAMP Intro</a:t>
              </a:r>
              <a:r>
                <a:rPr lang="en-US" dirty="0">
                  <a:solidFill>
                    <a:srgbClr val="FF6600"/>
                  </a:solidFill>
                  <a:latin typeface="Consolas"/>
                  <a:cs typeface="Consolas"/>
                </a:rPr>
                <a:t>&lt;/h3</a:t>
              </a:r>
              <a:r>
                <a:rPr lang="en-US" dirty="0" smtClean="0">
                  <a:solidFill>
                    <a:srgbClr val="FF6600"/>
                  </a:solidFill>
                  <a:latin typeface="Consolas"/>
                  <a:cs typeface="Consolas"/>
                </a:rPr>
                <a:t>&gt;</a:t>
              </a:r>
              <a:endParaRPr lang="en-US" dirty="0">
                <a:solidFill>
                  <a:srgbClr val="FF6600"/>
                </a:solidFill>
                <a:latin typeface="Consolas"/>
                <a:cs typeface="Consolas"/>
              </a:endParaRPr>
            </a:p>
            <a:p>
              <a:r>
                <a:rPr lang="en-US" dirty="0">
                  <a:solidFill>
                    <a:srgbClr val="3366FF"/>
                  </a:solidFill>
                  <a:latin typeface="Consolas"/>
                  <a:cs typeface="Consolas"/>
                </a:rPr>
                <a:t>&lt;p&gt;This chapter explains </a:t>
              </a:r>
              <a:r>
                <a:rPr lang="en-US" dirty="0" smtClean="0">
                  <a:solidFill>
                    <a:srgbClr val="3366FF"/>
                  </a:solidFill>
                  <a:latin typeface="Consolas"/>
                  <a:cs typeface="Consolas"/>
                </a:rPr>
                <a:t>LAMP basics </a:t>
              </a:r>
              <a:r>
                <a:rPr lang="en-US" dirty="0">
                  <a:solidFill>
                    <a:srgbClr val="3366FF"/>
                  </a:solidFill>
                  <a:latin typeface="Consolas"/>
                  <a:cs typeface="Consolas"/>
                </a:rPr>
                <a:t>&lt;/p&gt;</a:t>
              </a:r>
            </a:p>
            <a:p>
              <a:r>
                <a:rPr lang="en-US" dirty="0" smtClean="0">
                  <a:solidFill>
                    <a:srgbClr val="0099CC"/>
                  </a:solidFill>
                  <a:latin typeface="Consolas"/>
                  <a:cs typeface="Consolas"/>
                </a:rPr>
                <a:t>&lt;</a:t>
              </a:r>
              <a:r>
                <a:rPr lang="en-US" dirty="0">
                  <a:solidFill>
                    <a:srgbClr val="0099CC"/>
                  </a:solidFill>
                  <a:latin typeface="Consolas"/>
                  <a:cs typeface="Consolas"/>
                </a:rPr>
                <a:t>/body&gt;</a:t>
              </a:r>
            </a:p>
            <a:p>
              <a:endParaRPr lang="en-US" dirty="0">
                <a:solidFill>
                  <a:srgbClr val="292934"/>
                </a:solidFill>
                <a:latin typeface="Consolas"/>
                <a:cs typeface="Consolas"/>
              </a:endParaRPr>
            </a:p>
            <a:p>
              <a:r>
                <a:rPr lang="en-US" dirty="0">
                  <a:solidFill>
                    <a:srgbClr val="CC0000"/>
                  </a:solidFill>
                  <a:latin typeface="Consolas"/>
                  <a:cs typeface="Consolas"/>
                </a:rPr>
                <a:t>&lt;/html&gt;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5525" y="5672608"/>
              <a:ext cx="2349551" cy="33483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err="1" smtClean="0">
                  <a:solidFill>
                    <a:srgbClr val="292934"/>
                  </a:solidFill>
                </a:rPr>
                <a:t>index.html</a:t>
              </a:r>
              <a:endParaRPr lang="en-US" b="1" i="1" dirty="0">
                <a:solidFill>
                  <a:srgbClr val="292934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040490" y="4614190"/>
            <a:ext cx="171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Browser View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2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95089617"/>
              </p:ext>
            </p:extLst>
          </p:nvPr>
        </p:nvGraphicFramePr>
        <p:xfrm>
          <a:off x="232317" y="1084261"/>
          <a:ext cx="8549630" cy="5886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9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385" y="3004973"/>
            <a:ext cx="478593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54DC4"/>
                </a:solidFill>
                <a:latin typeface="Arial Black"/>
                <a:cs typeface="Arial Black"/>
              </a:rPr>
              <a:t>CSS</a:t>
            </a:r>
            <a:endParaRPr lang="en-US" sz="4000" dirty="0">
              <a:solidFill>
                <a:srgbClr val="254DC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013965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&lt;DIV&gt;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&lt;div&gt; is most important tag for HTML styling as it :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acts as a container for grouping elements.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can be used for position containing elements.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can be used for margining and bordering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7375" y="3626884"/>
            <a:ext cx="6226361" cy="2334276"/>
            <a:chOff x="1548847" y="3642374"/>
            <a:chExt cx="6226361" cy="2334276"/>
          </a:xfrm>
        </p:grpSpPr>
        <p:sp>
          <p:nvSpPr>
            <p:cNvPr id="6" name="Rectangle 5"/>
            <p:cNvSpPr/>
            <p:nvPr/>
          </p:nvSpPr>
          <p:spPr>
            <a:xfrm>
              <a:off x="1548847" y="3642374"/>
              <a:ext cx="6226361" cy="23342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 descr="question-63916_128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700" y="3852173"/>
              <a:ext cx="2648691" cy="187270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847888" y="3903363"/>
              <a:ext cx="2555596" cy="5731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Header Text</a:t>
              </a:r>
              <a:endParaRPr lang="en-US" sz="24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76384" y="4628893"/>
              <a:ext cx="2555596" cy="10650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Paragraph text containing some information </a:t>
              </a:r>
              <a:endParaRPr lang="en-US" dirty="0"/>
            </a:p>
          </p:txBody>
        </p:sp>
      </p:grpSp>
      <p:sp>
        <p:nvSpPr>
          <p:cNvPr id="12" name="Right Brace 11"/>
          <p:cNvSpPr/>
          <p:nvPr/>
        </p:nvSpPr>
        <p:spPr>
          <a:xfrm>
            <a:off x="7326046" y="3766294"/>
            <a:ext cx="619538" cy="2082506"/>
          </a:xfrm>
          <a:prstGeom prst="rightBrac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00469" y="4597913"/>
            <a:ext cx="769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DIV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2242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 elements have few common properties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by default they start from next line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DIVs can be nested into other DIVs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DIVs is generally identified with </a:t>
            </a:r>
            <a:r>
              <a:rPr lang="en-US" dirty="0" smtClean="0">
                <a:solidFill>
                  <a:srgbClr val="0099CC"/>
                </a:solidFill>
              </a:rPr>
              <a:t>ID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99CC"/>
                </a:solidFill>
              </a:rPr>
              <a:t>CLASS</a:t>
            </a:r>
            <a:r>
              <a:rPr lang="en-US" dirty="0" smtClean="0"/>
              <a:t> attribute 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49206" y="3501897"/>
            <a:ext cx="3251467" cy="246565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smtClean="0">
                <a:solidFill>
                  <a:srgbClr val="FF0000"/>
                </a:solidFill>
              </a:rPr>
              <a:t>div id=“div1”&gt;   </a:t>
            </a:r>
            <a:r>
              <a:rPr lang="en-US" b="1" dirty="0">
                <a:solidFill>
                  <a:srgbClr val="FF0000"/>
                </a:solidFill>
              </a:rPr>
              <a:t>&lt;/div&gt;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0099CC"/>
                </a:solidFill>
              </a:rPr>
              <a:t>&lt;</a:t>
            </a:r>
            <a:r>
              <a:rPr lang="en-US" b="1" dirty="0" smtClean="0">
                <a:solidFill>
                  <a:srgbClr val="0099CC"/>
                </a:solidFill>
              </a:rPr>
              <a:t>div class=“blue”&gt; &lt;</a:t>
            </a:r>
            <a:r>
              <a:rPr lang="en-US" b="1" dirty="0">
                <a:solidFill>
                  <a:srgbClr val="0099CC"/>
                </a:solidFill>
              </a:rPr>
              <a:t>/div</a:t>
            </a:r>
            <a:r>
              <a:rPr lang="en-US" b="1" dirty="0" smtClean="0">
                <a:solidFill>
                  <a:srgbClr val="0099CC"/>
                </a:solidFill>
              </a:rPr>
              <a:t>&gt;</a:t>
            </a:r>
            <a:endParaRPr lang="en-US" b="1" dirty="0">
              <a:solidFill>
                <a:srgbClr val="0099CC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&lt;</a:t>
            </a:r>
            <a:r>
              <a:rPr lang="en-US" b="1" dirty="0" smtClean="0">
                <a:solidFill>
                  <a:srgbClr val="008000"/>
                </a:solidFill>
              </a:rPr>
              <a:t>div id=“div2”&gt;  &lt;</a:t>
            </a:r>
            <a:r>
              <a:rPr lang="en-US" b="1" dirty="0">
                <a:solidFill>
                  <a:srgbClr val="008000"/>
                </a:solidFill>
              </a:rPr>
              <a:t>/div</a:t>
            </a:r>
            <a:r>
              <a:rPr lang="en-US" b="1" dirty="0" smtClean="0">
                <a:solidFill>
                  <a:srgbClr val="008000"/>
                </a:solidFill>
              </a:rPr>
              <a:t>&gt;</a:t>
            </a:r>
            <a:endParaRPr lang="en-US" b="1" dirty="0">
              <a:solidFill>
                <a:srgbClr val="008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0099CC"/>
                </a:solidFill>
              </a:rPr>
              <a:t>&lt;div class=“blue”&gt; &lt;/div&gt;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16980" y="3675106"/>
            <a:ext cx="2971801" cy="484909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316980" y="4182012"/>
            <a:ext cx="2971801" cy="516156"/>
          </a:xfrm>
          <a:prstGeom prst="rect">
            <a:avLst/>
          </a:prstGeom>
          <a:solidFill>
            <a:srgbClr val="0099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class=blue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16980" y="4726717"/>
            <a:ext cx="2971801" cy="440826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16980" y="5201265"/>
            <a:ext cx="2971801" cy="567771"/>
          </a:xfrm>
          <a:prstGeom prst="rect">
            <a:avLst/>
          </a:prstGeom>
          <a:solidFill>
            <a:srgbClr val="0099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92934"/>
                </a:solidFill>
              </a:rPr>
              <a:t>class=blue</a:t>
            </a:r>
            <a:endParaRPr lang="en-US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8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To </a:t>
            </a:r>
            <a:r>
              <a:rPr lang="en-US" dirty="0"/>
              <a:t>u</a:t>
            </a:r>
            <a:r>
              <a:rPr lang="en-US" dirty="0" smtClean="0"/>
              <a:t>nderstand HTML and basic tag functionalities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To know the basics of styling and uses of CSS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To understand structure of a Web Page (DOM)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A discussion over </a:t>
            </a:r>
            <a:r>
              <a:rPr lang="en-US" dirty="0" err="1" smtClean="0"/>
              <a:t>BootStrap</a:t>
            </a:r>
            <a:r>
              <a:rPr lang="en-US" dirty="0" smtClean="0"/>
              <a:t> Library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Live Demos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3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</a:t>
            </a:r>
            <a:r>
              <a:rPr lang="en-US" dirty="0" err="1" smtClean="0"/>
              <a:t>vs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 and Class are mostly used to select a particular element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ID is unique and single 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 ID can be given to only one element per HTML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 One HTML element can have only one ID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CLASS is reusable and many can be used together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Class can be given to any number of elements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Multiple class can be used in Single HTML Element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68994" y="4387537"/>
            <a:ext cx="3964666" cy="168407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0099CC"/>
                </a:solidFill>
              </a:rPr>
              <a:t>&lt;</a:t>
            </a:r>
            <a:r>
              <a:rPr lang="en-US" b="1" dirty="0" smtClean="0">
                <a:solidFill>
                  <a:srgbClr val="0099CC"/>
                </a:solidFill>
              </a:rPr>
              <a:t>div class=“blue bold”&gt; &lt;</a:t>
            </a:r>
            <a:r>
              <a:rPr lang="en-US" b="1" dirty="0">
                <a:solidFill>
                  <a:srgbClr val="0099CC"/>
                </a:solidFill>
              </a:rPr>
              <a:t>/div</a:t>
            </a:r>
            <a:r>
              <a:rPr lang="en-US" b="1" dirty="0" smtClean="0">
                <a:solidFill>
                  <a:srgbClr val="0099CC"/>
                </a:solidFill>
              </a:rPr>
              <a:t>&gt;</a:t>
            </a:r>
            <a:endParaRPr lang="en-US" b="1" dirty="0">
              <a:solidFill>
                <a:srgbClr val="0099CC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&lt;</a:t>
            </a:r>
            <a:r>
              <a:rPr lang="en-US" b="1" dirty="0" smtClean="0">
                <a:solidFill>
                  <a:srgbClr val="008000"/>
                </a:solidFill>
              </a:rPr>
              <a:t>div id=“div2”&gt;  &lt;</a:t>
            </a:r>
            <a:r>
              <a:rPr lang="en-US" b="1" dirty="0">
                <a:solidFill>
                  <a:srgbClr val="008000"/>
                </a:solidFill>
              </a:rPr>
              <a:t>/div</a:t>
            </a:r>
            <a:r>
              <a:rPr lang="en-US" b="1" dirty="0" smtClean="0">
                <a:solidFill>
                  <a:srgbClr val="008000"/>
                </a:solidFill>
              </a:rPr>
              <a:t>&gt;</a:t>
            </a:r>
            <a:endParaRPr lang="en-US" b="1" dirty="0">
              <a:solidFill>
                <a:srgbClr val="008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0099CC"/>
                </a:solidFill>
              </a:rPr>
              <a:t>&lt;div class=“blue”&gt; &lt;/div&gt;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16980" y="4346962"/>
            <a:ext cx="2971801" cy="1587024"/>
            <a:chOff x="5316980" y="4280982"/>
            <a:chExt cx="2971801" cy="1587024"/>
          </a:xfrm>
        </p:grpSpPr>
        <p:sp>
          <p:nvSpPr>
            <p:cNvPr id="17" name="Rectangle 16"/>
            <p:cNvSpPr/>
            <p:nvPr/>
          </p:nvSpPr>
          <p:spPr>
            <a:xfrm>
              <a:off x="5316980" y="4280982"/>
              <a:ext cx="2971801" cy="516156"/>
            </a:xfrm>
            <a:prstGeom prst="rect">
              <a:avLst/>
            </a:prstGeom>
            <a:solidFill>
              <a:srgbClr val="0099CC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class=blue bold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316980" y="4825687"/>
              <a:ext cx="2971801" cy="440826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div2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16980" y="5300235"/>
              <a:ext cx="2971801" cy="567771"/>
            </a:xfrm>
            <a:prstGeom prst="rect">
              <a:avLst/>
            </a:prstGeom>
            <a:solidFill>
              <a:srgbClr val="0099CC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292934"/>
                  </a:solidFill>
                </a:rPr>
                <a:t>class=blue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0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: What is it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974"/>
            <a:ext cx="8229600" cy="1801665"/>
          </a:xfrm>
        </p:spPr>
        <p:txBody>
          <a:bodyPr/>
          <a:lstStyle/>
          <a:p>
            <a:r>
              <a:rPr lang="en-US" dirty="0" smtClean="0"/>
              <a:t>Style is a collection of visual properties of HTML element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e.g. </a:t>
            </a:r>
            <a:r>
              <a:rPr lang="en-US" b="1" dirty="0" err="1" smtClean="0">
                <a:solidFill>
                  <a:srgbClr val="0099CC"/>
                </a:solidFill>
              </a:rPr>
              <a:t>StyleBold</a:t>
            </a:r>
            <a:r>
              <a:rPr lang="en-US" dirty="0" smtClean="0">
                <a:solidFill>
                  <a:srgbClr val="0099CC"/>
                </a:solidFill>
              </a:rPr>
              <a:t> </a:t>
            </a:r>
            <a:r>
              <a:rPr lang="en-US" dirty="0" smtClean="0"/>
              <a:t>= { Font is </a:t>
            </a:r>
            <a:r>
              <a:rPr lang="en-US" b="1" dirty="0" smtClean="0"/>
              <a:t>bold</a:t>
            </a:r>
            <a:r>
              <a:rPr lang="en-US" dirty="0" smtClean="0"/>
              <a:t>, background color is </a:t>
            </a:r>
            <a:r>
              <a:rPr lang="en-US" dirty="0" smtClean="0">
                <a:solidFill>
                  <a:srgbClr val="0099CC"/>
                </a:solidFill>
              </a:rPr>
              <a:t>blue}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85019" y="3452623"/>
            <a:ext cx="6969807" cy="1096106"/>
            <a:chOff x="1084192" y="4208869"/>
            <a:chExt cx="6969807" cy="1941818"/>
          </a:xfrm>
        </p:grpSpPr>
        <p:sp>
          <p:nvSpPr>
            <p:cNvPr id="11" name="Rounded Rectangle 10"/>
            <p:cNvSpPr/>
            <p:nvPr/>
          </p:nvSpPr>
          <p:spPr>
            <a:xfrm>
              <a:off x="1084192" y="4208869"/>
              <a:ext cx="6969807" cy="194181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292934"/>
                  </a:solidFill>
                  <a:latin typeface="Consolas"/>
                  <a:cs typeface="Consolas"/>
                </a:rPr>
                <a:t>.</a:t>
              </a:r>
              <a:r>
                <a:rPr lang="en-US" dirty="0" smtClean="0">
                  <a:solidFill>
                    <a:srgbClr val="0099CC"/>
                  </a:solidFill>
                  <a:latin typeface="Consolas"/>
                  <a:cs typeface="Consolas"/>
                </a:rPr>
                <a:t>Style-Bold </a:t>
              </a:r>
              <a:r>
                <a:rPr lang="en-US" dirty="0">
                  <a:solidFill>
                    <a:srgbClr val="292934"/>
                  </a:solidFill>
                  <a:latin typeface="Consolas"/>
                  <a:cs typeface="Consolas"/>
                </a:rPr>
                <a:t>{ font-weight: bold; </a:t>
              </a:r>
              <a:r>
                <a:rPr lang="en-US" dirty="0" err="1">
                  <a:solidFill>
                    <a:srgbClr val="292934"/>
                  </a:solidFill>
                  <a:latin typeface="Consolas"/>
                  <a:cs typeface="Consolas"/>
                </a:rPr>
                <a:t>background:blue</a:t>
              </a:r>
              <a:r>
                <a:rPr lang="en-US" dirty="0">
                  <a:solidFill>
                    <a:srgbClr val="292934"/>
                  </a:solidFill>
                  <a:latin typeface="Consolas"/>
                  <a:cs typeface="Consolas"/>
                </a:rPr>
                <a:t>;}</a:t>
              </a:r>
            </a:p>
            <a:p>
              <a:endParaRPr lang="en-US" dirty="0">
                <a:solidFill>
                  <a:srgbClr val="292934"/>
                </a:solidFill>
                <a:latin typeface="Consolas"/>
                <a:cs typeface="Consola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5525" y="5558749"/>
              <a:ext cx="2349551" cy="445670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err="1" smtClean="0">
                  <a:solidFill>
                    <a:srgbClr val="292934"/>
                  </a:solidFill>
                </a:rPr>
                <a:t>style.css</a:t>
              </a:r>
              <a:endParaRPr lang="en-US" b="1" i="1" dirty="0">
                <a:solidFill>
                  <a:srgbClr val="292934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098483" y="5345340"/>
            <a:ext cx="2971801" cy="516156"/>
          </a:xfrm>
          <a:prstGeom prst="rect">
            <a:avLst/>
          </a:prstGeom>
          <a:solidFill>
            <a:srgbClr val="0099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Style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Bold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68993" y="5268349"/>
            <a:ext cx="4163821" cy="714211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&lt;</a:t>
            </a:r>
            <a:r>
              <a:rPr lang="en-US" b="1" dirty="0" smtClean="0">
                <a:solidFill>
                  <a:schemeClr val="tx1"/>
                </a:solidFill>
                <a:latin typeface="Consolas"/>
                <a:cs typeface="Consolas"/>
              </a:rPr>
              <a:t>div class=“</a:t>
            </a:r>
            <a:r>
              <a:rPr lang="en-US" b="1" dirty="0" smtClean="0">
                <a:solidFill>
                  <a:srgbClr val="0099CC"/>
                </a:solidFill>
                <a:latin typeface="Consolas"/>
                <a:cs typeface="Consolas"/>
              </a:rPr>
              <a:t>Style-Bold</a:t>
            </a:r>
            <a:r>
              <a:rPr lang="en-US" b="1" dirty="0" smtClean="0">
                <a:solidFill>
                  <a:schemeClr val="tx1"/>
                </a:solidFill>
                <a:latin typeface="Consolas"/>
                <a:cs typeface="Consolas"/>
              </a:rPr>
              <a:t>”&gt;Style Bold &lt;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/div</a:t>
            </a:r>
            <a:r>
              <a:rPr lang="en-US" b="1" dirty="0" smtClean="0">
                <a:solidFill>
                  <a:schemeClr val="tx1"/>
                </a:solidFill>
                <a:latin typeface="Consolas"/>
                <a:cs typeface="Consolas"/>
              </a:rPr>
              <a:t>&gt;</a:t>
            </a:r>
            <a:endParaRPr lang="en-US" b="1" dirty="0">
              <a:solidFill>
                <a:schemeClr val="tx1"/>
              </a:solidFill>
              <a:latin typeface="Consolas"/>
              <a:cs typeface="Consolas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9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: What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974"/>
            <a:ext cx="8229600" cy="2725412"/>
          </a:xfrm>
        </p:spPr>
        <p:txBody>
          <a:bodyPr/>
          <a:lstStyle/>
          <a:p>
            <a:r>
              <a:rPr lang="en-US" dirty="0" smtClean="0"/>
              <a:t>CSS is Cascading Style Sheets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It is a collection of styles or CSS Elements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It separates all styling/positioning tasks from HTML.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It helps in reusing styles over multiple pages.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It helps in reducing the size of HTML files.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50995" y="4330903"/>
            <a:ext cx="6969807" cy="109610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292934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.</a:t>
            </a:r>
            <a:r>
              <a:rPr lang="en-US" dirty="0" smtClean="0">
                <a:solidFill>
                  <a:srgbClr val="0099CC"/>
                </a:solidFill>
                <a:latin typeface="Consolas"/>
                <a:cs typeface="Consolas"/>
              </a:rPr>
              <a:t>Style-Bold 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{ font-weight: bold; </a:t>
            </a: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background:blue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;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}</a:t>
            </a:r>
          </a:p>
          <a:p>
            <a:endParaRPr lang="en-US" dirty="0" smtClean="0">
              <a:solidFill>
                <a:srgbClr val="292934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.</a:t>
            </a:r>
            <a:r>
              <a:rPr lang="en-US" dirty="0" smtClean="0">
                <a:solidFill>
                  <a:srgbClr val="FF6600"/>
                </a:solidFill>
                <a:latin typeface="Consolas"/>
                <a:cs typeface="Consolas"/>
              </a:rPr>
              <a:t>Style-Orange 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{ 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background : orange;}</a:t>
            </a:r>
            <a:endParaRPr lang="en-US" dirty="0">
              <a:solidFill>
                <a:srgbClr val="292934"/>
              </a:solidFill>
              <a:latin typeface="Consolas"/>
              <a:cs typeface="Consolas"/>
            </a:endParaRPr>
          </a:p>
          <a:p>
            <a:endParaRPr lang="en-US" dirty="0">
              <a:solidFill>
                <a:srgbClr val="292934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6011" y="5558986"/>
            <a:ext cx="118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CSS file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31348" y="5011842"/>
            <a:ext cx="190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CSS Element</a:t>
            </a:r>
            <a:endParaRPr lang="en-US" b="1" dirty="0"/>
          </a:p>
        </p:txBody>
      </p:sp>
      <p:sp>
        <p:nvSpPr>
          <p:cNvPr id="11" name="Left Arrow 10"/>
          <p:cNvSpPr/>
          <p:nvPr/>
        </p:nvSpPr>
        <p:spPr>
          <a:xfrm>
            <a:off x="6570840" y="5070028"/>
            <a:ext cx="614497" cy="305233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5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Elements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974"/>
            <a:ext cx="8229600" cy="580998"/>
          </a:xfrm>
        </p:spPr>
        <p:txBody>
          <a:bodyPr/>
          <a:lstStyle/>
          <a:p>
            <a:r>
              <a:rPr lang="en-US" dirty="0" smtClean="0"/>
              <a:t>CSS Element is a single style object</a:t>
            </a:r>
          </a:p>
          <a:p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4497" y="2362200"/>
            <a:ext cx="5023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Selector  </a:t>
            </a:r>
            <a:r>
              <a:rPr lang="en-US" dirty="0" smtClean="0"/>
              <a:t> </a:t>
            </a:r>
            <a:r>
              <a:rPr lang="en-US" sz="2400" dirty="0" smtClean="0"/>
              <a:t>{  </a:t>
            </a:r>
            <a:r>
              <a:rPr lang="en-US" sz="2400" b="1" dirty="0" smtClean="0">
                <a:solidFill>
                  <a:srgbClr val="C00000"/>
                </a:solidFill>
              </a:rPr>
              <a:t>property</a:t>
            </a:r>
            <a:r>
              <a:rPr lang="en-US" sz="2400" dirty="0" smtClean="0"/>
              <a:t> : </a:t>
            </a:r>
            <a:r>
              <a:rPr lang="en-US" sz="2400" b="1" dirty="0" smtClean="0">
                <a:solidFill>
                  <a:srgbClr val="00B050"/>
                </a:solidFill>
              </a:rPr>
              <a:t>value</a:t>
            </a:r>
            <a:r>
              <a:rPr lang="en-US" sz="2400" dirty="0" smtClean="0"/>
              <a:t> ; }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7833" y="3478485"/>
            <a:ext cx="265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Used for naming style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17855" y="347848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Visual property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799279" y="2858665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274621" y="2866764"/>
            <a:ext cx="0" cy="494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5382317" y="2835895"/>
            <a:ext cx="1828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15296" y="3453649"/>
            <a:ext cx="265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Visual property value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2376378" y="4678900"/>
            <a:ext cx="3874946" cy="106288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nsolas"/>
                <a:cs typeface="Consolas"/>
              </a:rPr>
              <a:t>.style-one 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{</a:t>
            </a:r>
            <a:r>
              <a:rPr lang="en-US" b="1" dirty="0" err="1" smtClean="0">
                <a:solidFill>
                  <a:srgbClr val="C00000"/>
                </a:solidFill>
                <a:latin typeface="Consolas"/>
                <a:cs typeface="Consolas"/>
              </a:rPr>
              <a:t>color</a:t>
            </a:r>
            <a:r>
              <a:rPr lang="en-US" dirty="0" err="1" smtClean="0">
                <a:solidFill>
                  <a:srgbClr val="292934"/>
                </a:solidFill>
                <a:latin typeface="Consolas"/>
                <a:cs typeface="Consolas"/>
              </a:rPr>
              <a:t>:</a:t>
            </a:r>
            <a:r>
              <a:rPr lang="en-US" b="1" dirty="0" err="1" smtClean="0">
                <a:solidFill>
                  <a:srgbClr val="00B050"/>
                </a:solidFill>
                <a:latin typeface="Consolas"/>
                <a:cs typeface="Consolas"/>
              </a:rPr>
              <a:t>red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;}</a:t>
            </a: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2708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973"/>
            <a:ext cx="8229600" cy="2873871"/>
          </a:xfrm>
        </p:spPr>
        <p:txBody>
          <a:bodyPr/>
          <a:lstStyle/>
          <a:p>
            <a:r>
              <a:rPr lang="en-US" dirty="0"/>
              <a:t>There are 3 kinds of </a:t>
            </a:r>
            <a:r>
              <a:rPr lang="en-US" dirty="0" smtClean="0"/>
              <a:t>selectors :</a:t>
            </a:r>
            <a:endParaRPr lang="en-US" dirty="0"/>
          </a:p>
          <a:p>
            <a:pPr marL="342900" lvl="0" indent="-342900">
              <a:buFontTx/>
              <a:buChar char="-"/>
            </a:pPr>
            <a:r>
              <a:rPr lang="en-US" dirty="0" smtClean="0">
                <a:solidFill>
                  <a:srgbClr val="292934"/>
                </a:solidFill>
              </a:rPr>
              <a:t>Applied using in-built HTML tag name  ( </a:t>
            </a:r>
            <a:r>
              <a:rPr lang="en-US" dirty="0" err="1" smtClean="0">
                <a:solidFill>
                  <a:srgbClr val="292934"/>
                </a:solidFill>
              </a:rPr>
              <a:t>p,div</a:t>
            </a:r>
            <a:r>
              <a:rPr lang="en-US" dirty="0" smtClean="0">
                <a:solidFill>
                  <a:srgbClr val="292934"/>
                </a:solidFill>
              </a:rPr>
              <a:t> )</a:t>
            </a:r>
          </a:p>
          <a:p>
            <a:pPr marL="342900" lvl="0" indent="-342900">
              <a:buFontTx/>
              <a:buChar char="-"/>
            </a:pPr>
            <a:r>
              <a:rPr lang="en-US" dirty="0" smtClean="0">
                <a:solidFill>
                  <a:srgbClr val="292934"/>
                </a:solidFill>
              </a:rPr>
              <a:t>Applied using CLASS ( .style-</a:t>
            </a:r>
            <a:r>
              <a:rPr lang="en-US" dirty="0" err="1" smtClean="0">
                <a:solidFill>
                  <a:srgbClr val="292934"/>
                </a:solidFill>
              </a:rPr>
              <a:t>bold,.style</a:t>
            </a:r>
            <a:r>
              <a:rPr lang="en-US" dirty="0" smtClean="0">
                <a:solidFill>
                  <a:srgbClr val="292934"/>
                </a:solidFill>
              </a:rPr>
              <a:t>-orange )</a:t>
            </a:r>
          </a:p>
          <a:p>
            <a:pPr marL="342900" lvl="0" indent="-342900">
              <a:buFontTx/>
              <a:buChar char="-"/>
            </a:pPr>
            <a:r>
              <a:rPr lang="en-US" dirty="0" smtClean="0">
                <a:solidFill>
                  <a:srgbClr val="292934"/>
                </a:solidFill>
              </a:rPr>
              <a:t>Applied using ID ( #style-bold )</a:t>
            </a:r>
          </a:p>
          <a:p>
            <a:pPr marL="342900" lvl="0" indent="-342900">
              <a:buFontTx/>
              <a:buChar char="-"/>
            </a:pPr>
            <a:endParaRPr lang="en-US" dirty="0" smtClean="0">
              <a:solidFill>
                <a:srgbClr val="292934"/>
              </a:solidFill>
            </a:endParaRPr>
          </a:p>
          <a:p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60917" y="3490841"/>
            <a:ext cx="3898641" cy="228645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 p 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{</a:t>
            </a:r>
            <a:r>
              <a:rPr lang="en-US" dirty="0" err="1" smtClean="0">
                <a:solidFill>
                  <a:srgbClr val="C00000"/>
                </a:solidFill>
                <a:latin typeface="Consolas"/>
                <a:cs typeface="Consolas"/>
              </a:rPr>
              <a:t>color</a:t>
            </a:r>
            <a:r>
              <a:rPr lang="en-US" dirty="0" err="1" smtClean="0">
                <a:solidFill>
                  <a:srgbClr val="292934"/>
                </a:solidFill>
                <a:latin typeface="Consolas"/>
                <a:cs typeface="Consolas"/>
              </a:rPr>
              <a:t>: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red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;}</a:t>
            </a:r>
          </a:p>
          <a:p>
            <a:pPr algn="ctr"/>
            <a:r>
              <a:rPr lang="en-US" dirty="0" smtClean="0">
                <a:latin typeface="Consolas"/>
                <a:cs typeface="Consolas"/>
              </a:rPr>
              <a:t>}p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.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style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-1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{</a:t>
            </a:r>
            <a:r>
              <a:rPr lang="en-US" dirty="0" err="1" smtClean="0">
                <a:solidFill>
                  <a:srgbClr val="C00000"/>
                </a:solidFill>
                <a:latin typeface="Consolas"/>
                <a:cs typeface="Consolas"/>
              </a:rPr>
              <a:t>font-weight</a:t>
            </a:r>
            <a:r>
              <a:rPr lang="en-US" dirty="0" err="1" smtClean="0">
                <a:solidFill>
                  <a:srgbClr val="292934"/>
                </a:solidFill>
                <a:latin typeface="Consolas"/>
                <a:cs typeface="Consolas"/>
              </a:rPr>
              <a:t>: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bold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;}</a:t>
            </a:r>
          </a:p>
          <a:p>
            <a:pPr algn="ctr"/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#login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{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lang="en-US" dirty="0" err="1" smtClean="0">
                <a:solidFill>
                  <a:srgbClr val="292934"/>
                </a:solidFill>
                <a:latin typeface="Consolas"/>
                <a:cs typeface="Consolas"/>
              </a:rPr>
              <a:t>: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blue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;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}p</a:t>
            </a:r>
            <a:endParaRPr lang="en-US" dirty="0">
              <a:solidFill>
                <a:srgbClr val="008000"/>
              </a:solidFill>
              <a:latin typeface="Consolas"/>
              <a:cs typeface="Consolas"/>
            </a:endParaRPr>
          </a:p>
          <a:p>
            <a:pPr algn="ctr"/>
            <a:endParaRPr lang="en-US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365621" y="3493541"/>
            <a:ext cx="4688685" cy="228645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&lt;p&gt; text is red &lt;/p&gt;</a:t>
            </a:r>
          </a:p>
          <a:p>
            <a:pPr algn="ctr"/>
            <a:endParaRPr lang="en-US" dirty="0" smtClean="0">
              <a:solidFill>
                <a:srgbClr val="292934"/>
              </a:solidFill>
              <a:latin typeface="Consolas"/>
              <a:cs typeface="Consolas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 &lt;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p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class=“style-1”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&gt; 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text is 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bold&lt;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/p&gt;</a:t>
            </a:r>
            <a:endParaRPr lang="en-US" dirty="0">
              <a:solidFill>
                <a:srgbClr val="292934"/>
              </a:solidFill>
              <a:latin typeface="Consolas"/>
              <a:cs typeface="Consolas"/>
            </a:endParaRPr>
          </a:p>
          <a:p>
            <a:pPr algn="ctr"/>
            <a:endParaRPr lang="en-US" dirty="0" smtClean="0">
              <a:latin typeface="Consolas"/>
              <a:cs typeface="Consolas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&lt;div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id=“login”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&gt;username&lt;/div&gt;</a:t>
            </a:r>
            <a:endParaRPr lang="en-US" dirty="0">
              <a:solidFill>
                <a:srgbClr val="292934"/>
              </a:solidFill>
              <a:latin typeface="Consolas"/>
              <a:cs typeface="Consolas"/>
            </a:endParaRPr>
          </a:p>
          <a:p>
            <a:pPr algn="ctr"/>
            <a:r>
              <a:rPr lang="en-US" dirty="0" smtClean="0">
                <a:latin typeface="Consolas"/>
                <a:cs typeface="Consolas"/>
              </a:rPr>
              <a:t>}p</a:t>
            </a:r>
          </a:p>
          <a:p>
            <a:pPr algn="ctr"/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algn="ctr"/>
            <a:endParaRPr lang="en-US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15379" y="5895333"/>
            <a:ext cx="118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CSS file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991889" y="5845985"/>
            <a:ext cx="161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HTML file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922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Inclusion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can be declared in few different ways</a:t>
            </a:r>
          </a:p>
          <a:p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In separate </a:t>
            </a:r>
            <a:r>
              <a:rPr lang="en-US" dirty="0" smtClean="0">
                <a:solidFill>
                  <a:srgbClr val="CC0000"/>
                </a:solidFill>
              </a:rPr>
              <a:t>.</a:t>
            </a:r>
            <a:r>
              <a:rPr lang="en-US" dirty="0" err="1" smtClean="0">
                <a:solidFill>
                  <a:srgbClr val="CC0000"/>
                </a:solidFill>
              </a:rPr>
              <a:t>css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/>
              <a:t>file included in HTML using </a:t>
            </a:r>
            <a:r>
              <a:rPr lang="en-US" dirty="0" smtClean="0">
                <a:solidFill>
                  <a:srgbClr val="CC0000"/>
                </a:solidFill>
              </a:rPr>
              <a:t>&lt;link&gt; </a:t>
            </a:r>
            <a:r>
              <a:rPr lang="en-US" dirty="0" smtClean="0"/>
              <a:t>Tag</a:t>
            </a:r>
          </a:p>
          <a:p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In same HTML Head </a:t>
            </a:r>
            <a:r>
              <a:rPr lang="en-US" dirty="0">
                <a:solidFill>
                  <a:srgbClr val="008000"/>
                </a:solidFill>
              </a:rPr>
              <a:t>&lt;style&gt;</a:t>
            </a:r>
            <a:r>
              <a:rPr lang="en-US" dirty="0"/>
              <a:t> Tag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1473" y="2894581"/>
            <a:ext cx="7488380" cy="77838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C0000"/>
                </a:solidFill>
                <a:latin typeface="Consolas"/>
                <a:cs typeface="Consolas"/>
              </a:rPr>
              <a:t>&lt;link </a:t>
            </a:r>
            <a:r>
              <a:rPr lang="en-US" dirty="0" err="1" smtClean="0">
                <a:solidFill>
                  <a:srgbClr val="800080"/>
                </a:solidFill>
                <a:latin typeface="Consolas"/>
                <a:cs typeface="Consolas"/>
              </a:rPr>
              <a:t>href</a:t>
            </a:r>
            <a:r>
              <a:rPr lang="en-US" dirty="0" smtClean="0">
                <a:solidFill>
                  <a:srgbClr val="800080"/>
                </a:solidFill>
                <a:latin typeface="Consolas"/>
                <a:cs typeface="Consolas"/>
              </a:rPr>
              <a:t>=“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style.css</a:t>
            </a:r>
            <a:r>
              <a:rPr lang="en-US" dirty="0" smtClean="0">
                <a:solidFill>
                  <a:srgbClr val="800080"/>
                </a:solidFill>
                <a:latin typeface="Consolas"/>
                <a:cs typeface="Consolas"/>
              </a:rPr>
              <a:t>” type=“text/</a:t>
            </a:r>
            <a:r>
              <a:rPr lang="en-US" dirty="0" err="1" smtClean="0">
                <a:solidFill>
                  <a:srgbClr val="800080"/>
                </a:solidFill>
                <a:latin typeface="Consolas"/>
                <a:cs typeface="Consolas"/>
              </a:rPr>
              <a:t>css</a:t>
            </a:r>
            <a:r>
              <a:rPr lang="en-US" dirty="0" smtClean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800080"/>
                </a:solidFill>
                <a:latin typeface="Consolas"/>
                <a:cs typeface="Consolas"/>
              </a:rPr>
              <a:t>rel</a:t>
            </a:r>
            <a:r>
              <a:rPr lang="en-US" dirty="0" smtClean="0">
                <a:solidFill>
                  <a:srgbClr val="800080"/>
                </a:solidFill>
                <a:latin typeface="Consolas"/>
                <a:cs typeface="Consolas"/>
              </a:rPr>
              <a:t>=“</a:t>
            </a:r>
            <a:r>
              <a:rPr lang="en-US" dirty="0" err="1" smtClean="0">
                <a:solidFill>
                  <a:srgbClr val="800080"/>
                </a:solidFill>
                <a:latin typeface="Consolas"/>
                <a:cs typeface="Consolas"/>
              </a:rPr>
              <a:t>stylesheet</a:t>
            </a:r>
            <a:r>
              <a:rPr lang="en-US" dirty="0" smtClean="0">
                <a:solidFill>
                  <a:srgbClr val="800080"/>
                </a:solidFill>
                <a:latin typeface="Consolas"/>
                <a:cs typeface="Consolas"/>
              </a:rPr>
              <a:t>”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&gt;</a:t>
            </a:r>
            <a:endParaRPr lang="en-US" dirty="0">
              <a:solidFill>
                <a:srgbClr val="CC0000"/>
              </a:solidFill>
              <a:latin typeface="Consolas"/>
              <a:cs typeface="Consolas"/>
            </a:endParaRPr>
          </a:p>
          <a:p>
            <a:pPr algn="ctr"/>
            <a:endParaRPr lang="en-US" dirty="0" smtClean="0">
              <a:solidFill>
                <a:srgbClr val="292934"/>
              </a:solidFill>
              <a:latin typeface="Consolas"/>
              <a:cs typeface="Consola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72990" y="4681538"/>
            <a:ext cx="2818900" cy="106288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&lt;style&gt;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.style1{ </a:t>
            </a:r>
            <a:r>
              <a:rPr lang="en-US" dirty="0" err="1" smtClean="0">
                <a:solidFill>
                  <a:schemeClr val="tx1"/>
                </a:solidFill>
                <a:latin typeface="Consolas"/>
                <a:cs typeface="Consolas"/>
              </a:rPr>
              <a:t>color:red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;}</a:t>
            </a: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  <a:p>
            <a:pPr algn="ctr"/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&lt;/style&gt;</a:t>
            </a:r>
            <a:endParaRPr lang="en-US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2699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a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48974"/>
            <a:ext cx="8229600" cy="943480"/>
          </a:xfrm>
        </p:spPr>
        <p:txBody>
          <a:bodyPr/>
          <a:lstStyle/>
          <a:p>
            <a:r>
              <a:rPr lang="en-US" dirty="0" smtClean="0"/>
              <a:t>CSS included by external file or internal &lt;style&gt; tag is used from </a:t>
            </a:r>
            <a:r>
              <a:rPr lang="en-US" dirty="0" smtClean="0">
                <a:solidFill>
                  <a:srgbClr val="3366FF"/>
                </a:solidFill>
              </a:rPr>
              <a:t>class </a:t>
            </a:r>
            <a:r>
              <a:rPr lang="en-US" dirty="0" smtClean="0"/>
              <a:t>attributes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87378" y="2571258"/>
            <a:ext cx="2818900" cy="106288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&lt;style&gt;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.</a:t>
            </a:r>
            <a:r>
              <a:rPr lang="en-US" dirty="0" smtClean="0">
                <a:solidFill>
                  <a:srgbClr val="800080"/>
                </a:solidFill>
                <a:latin typeface="Consolas"/>
                <a:cs typeface="Consolas"/>
              </a:rPr>
              <a:t>style1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{ </a:t>
            </a:r>
            <a:r>
              <a:rPr lang="en-US" dirty="0" err="1" smtClean="0">
                <a:solidFill>
                  <a:schemeClr val="tx1"/>
                </a:solidFill>
                <a:latin typeface="Consolas"/>
                <a:cs typeface="Consolas"/>
              </a:rPr>
              <a:t>color:red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;}</a:t>
            </a: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  <a:p>
            <a:pPr algn="ctr"/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&lt;/style&gt;</a:t>
            </a:r>
            <a:endParaRPr lang="en-US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810165" y="2584244"/>
            <a:ext cx="5044253" cy="106288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00"/>
                </a:solidFill>
                <a:latin typeface="Consolas"/>
                <a:cs typeface="Consolas"/>
              </a:rPr>
              <a:t>&lt;div 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class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=“</a:t>
            </a:r>
            <a:r>
              <a:rPr lang="en-US" dirty="0" smtClean="0">
                <a:solidFill>
                  <a:srgbClr val="800080"/>
                </a:solidFill>
                <a:latin typeface="Consolas"/>
                <a:cs typeface="Consolas"/>
              </a:rPr>
              <a:t>style1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”</a:t>
            </a:r>
            <a:r>
              <a:rPr lang="en-US" dirty="0">
                <a:solidFill>
                  <a:srgbClr val="CC0000"/>
                </a:solidFill>
                <a:latin typeface="Consolas"/>
                <a:cs typeface="Consolas"/>
              </a:rPr>
              <a:t>&gt;&lt;/div&gt;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4103619"/>
            <a:ext cx="8229600" cy="94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00FF"/>
              </a:buClr>
              <a:buSzPct val="85000"/>
              <a:buFont typeface="Wingdings" charset="2"/>
              <a:buNone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can also attach style using </a:t>
            </a:r>
            <a:r>
              <a:rPr lang="en-US" dirty="0" smtClean="0">
                <a:solidFill>
                  <a:srgbClr val="254DC4"/>
                </a:solidFill>
              </a:rPr>
              <a:t>style</a:t>
            </a:r>
            <a:r>
              <a:rPr lang="en-US" dirty="0" smtClean="0"/>
              <a:t> attribute, this is called </a:t>
            </a:r>
            <a:r>
              <a:rPr lang="en-US" b="1" dirty="0" smtClean="0"/>
              <a:t>inline-</a:t>
            </a:r>
            <a:r>
              <a:rPr lang="en-US" b="1" dirty="0" err="1" smtClean="0"/>
              <a:t>css</a:t>
            </a:r>
            <a:endParaRPr lang="en-US" b="1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020816" y="5215472"/>
            <a:ext cx="4649695" cy="76349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C0000"/>
                </a:solidFill>
                <a:latin typeface="Consolas"/>
                <a:cs typeface="Consolas"/>
              </a:rPr>
              <a:t>&lt;div 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style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=“</a:t>
            </a:r>
            <a:r>
              <a:rPr lang="en-US" dirty="0" err="1" smtClean="0">
                <a:solidFill>
                  <a:schemeClr val="tx1"/>
                </a:solidFill>
                <a:latin typeface="Consolas"/>
                <a:cs typeface="Consolas"/>
              </a:rPr>
              <a:t>color:red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;”</a:t>
            </a:r>
            <a:r>
              <a:rPr lang="en-US" dirty="0" smtClean="0">
                <a:solidFill>
                  <a:srgbClr val="CC0000"/>
                </a:solidFill>
                <a:latin typeface="Consolas"/>
                <a:cs typeface="Consolas"/>
              </a:rPr>
              <a:t>&gt;&lt;/div&gt;</a:t>
            </a:r>
            <a:endParaRPr lang="en-US" dirty="0">
              <a:solidFill>
                <a:srgbClr val="CC0000"/>
              </a:solidFill>
              <a:latin typeface="Consolas"/>
              <a:cs typeface="Consolas"/>
            </a:endParaRPr>
          </a:p>
          <a:p>
            <a:pPr algn="ctr"/>
            <a:endParaRPr lang="en-US" dirty="0" smtClean="0">
              <a:solidFill>
                <a:srgbClr val="292934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792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48974"/>
            <a:ext cx="8229600" cy="556241"/>
          </a:xfrm>
        </p:spPr>
        <p:txBody>
          <a:bodyPr/>
          <a:lstStyle/>
          <a:p>
            <a:r>
              <a:rPr lang="en-US" dirty="0" smtClean="0"/>
              <a:t>Common CSS properties and their purpose</a:t>
            </a:r>
          </a:p>
          <a:p>
            <a:endParaRPr lang="en-US" baseline="30000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>
              <a:solidFill>
                <a:srgbClr val="292934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233194"/>
              </p:ext>
            </p:extLst>
          </p:nvPr>
        </p:nvGraphicFramePr>
        <p:xfrm>
          <a:off x="1198741" y="2297872"/>
          <a:ext cx="6715862" cy="33375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26909"/>
                <a:gridCol w="40889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 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font color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font properties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border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border properties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background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element background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margin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Links</a:t>
                      </a:r>
                      <a:endParaRPr lang="en-US" u="sng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padding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and Items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width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of elements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height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of elements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30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48974"/>
            <a:ext cx="8229600" cy="556241"/>
          </a:xfrm>
        </p:spPr>
        <p:txBody>
          <a:bodyPr/>
          <a:lstStyle/>
          <a:p>
            <a:r>
              <a:rPr lang="en-US" dirty="0" smtClean="0"/>
              <a:t>CSS box model is followed by most HTML elements</a:t>
            </a:r>
          </a:p>
          <a:p>
            <a:endParaRPr lang="en-US" baseline="30000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>
              <a:solidFill>
                <a:srgbClr val="292934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91290" y="2176352"/>
            <a:ext cx="5553268" cy="3773211"/>
            <a:chOff x="1479603" y="1905216"/>
            <a:chExt cx="6108595" cy="4150532"/>
          </a:xfrm>
        </p:grpSpPr>
        <p:sp>
          <p:nvSpPr>
            <p:cNvPr id="7" name="Rectangle 6"/>
            <p:cNvSpPr/>
            <p:nvPr/>
          </p:nvSpPr>
          <p:spPr>
            <a:xfrm>
              <a:off x="1479603" y="1905216"/>
              <a:ext cx="6108595" cy="415053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MARGIN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13817" y="2441332"/>
              <a:ext cx="5163967" cy="316343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BORDER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28693" y="2783011"/>
              <a:ext cx="4534215" cy="257625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PADDING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69519" y="3193238"/>
              <a:ext cx="3652562" cy="1832005"/>
            </a:xfrm>
            <a:prstGeom prst="rect">
              <a:avLst/>
            </a:prstGeom>
            <a:solidFill>
              <a:srgbClr val="D2533C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4624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431449"/>
            <a:ext cx="8229600" cy="556241"/>
          </a:xfrm>
        </p:spPr>
        <p:txBody>
          <a:bodyPr/>
          <a:lstStyle/>
          <a:p>
            <a:r>
              <a:rPr lang="en-US" dirty="0" smtClean="0"/>
              <a:t>CSS box model is followed by most HTML elements</a:t>
            </a:r>
          </a:p>
          <a:p>
            <a:endParaRPr lang="en-US" baseline="30000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>
              <a:solidFill>
                <a:srgbClr val="292934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07903" y="2524820"/>
            <a:ext cx="6247607" cy="914400"/>
          </a:xfrm>
          <a:prstGeom prst="rect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49245" y="2829620"/>
            <a:ext cx="3245510" cy="304800"/>
          </a:xfrm>
          <a:prstGeom prst="rect">
            <a:avLst/>
          </a:prstGeom>
          <a:solidFill>
            <a:srgbClr val="29293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 IS CONTENT.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14600" y="3902695"/>
            <a:ext cx="4267200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ANOTHER PARAGRAPH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6884718" y="3505200"/>
            <a:ext cx="228600" cy="3810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56530" y="3516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7743048" y="2541315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54840" y="252482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19" name="Up-Down Arrow 18"/>
          <p:cNvSpPr/>
          <p:nvPr/>
        </p:nvSpPr>
        <p:spPr>
          <a:xfrm>
            <a:off x="3659916" y="2541315"/>
            <a:ext cx="152400" cy="3048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1670079" y="2982020"/>
            <a:ext cx="1227208" cy="1524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6241632" y="2883324"/>
            <a:ext cx="1484922" cy="1524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3713352" y="3122585"/>
            <a:ext cx="152400" cy="3048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39940" y="254015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8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385" y="3004973"/>
            <a:ext cx="478593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54DC4"/>
                </a:solidFill>
                <a:latin typeface="Arial Black"/>
                <a:cs typeface="Arial Black"/>
              </a:rPr>
              <a:t>HTML</a:t>
            </a:r>
            <a:endParaRPr lang="en-US" sz="4000" dirty="0">
              <a:solidFill>
                <a:srgbClr val="254DC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86893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Shorthand properties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48974"/>
            <a:ext cx="8229600" cy="556241"/>
          </a:xfrm>
        </p:spPr>
        <p:txBody>
          <a:bodyPr/>
          <a:lstStyle/>
          <a:p>
            <a:r>
              <a:rPr lang="en-US" dirty="0" smtClean="0"/>
              <a:t>CSS have a shorthand form for related properties </a:t>
            </a:r>
          </a:p>
          <a:p>
            <a:endParaRPr lang="en-US" baseline="30000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>
              <a:solidFill>
                <a:srgbClr val="292934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637244" y="2517111"/>
            <a:ext cx="5777856" cy="1561681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background-color</a:t>
            </a: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: #000;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background-image</a:t>
            </a: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rgbClr val="008000"/>
                </a:solidFill>
                <a:latin typeface="Consolas"/>
                <a:cs typeface="Consolas"/>
              </a:rPr>
              <a:t>url</a:t>
            </a: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(images/</a:t>
            </a:r>
            <a:r>
              <a:rPr lang="en-US" dirty="0" err="1">
                <a:solidFill>
                  <a:srgbClr val="008000"/>
                </a:solidFill>
                <a:latin typeface="Consolas"/>
                <a:cs typeface="Consolas"/>
              </a:rPr>
              <a:t>bg.gif</a:t>
            </a: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);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background-repeat</a:t>
            </a: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: no-repeat;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background-position</a:t>
            </a: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: top right;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33409" y="4864147"/>
            <a:ext cx="7690327" cy="80138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: #000 </a:t>
            </a:r>
            <a:r>
              <a:rPr lang="en-US" dirty="0" err="1">
                <a:solidFill>
                  <a:srgbClr val="008000"/>
                </a:solidFill>
                <a:latin typeface="Consolas"/>
                <a:cs typeface="Consolas"/>
              </a:rPr>
              <a:t>url</a:t>
            </a: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(images/</a:t>
            </a:r>
            <a:r>
              <a:rPr lang="en-US" dirty="0" err="1">
                <a:solidFill>
                  <a:srgbClr val="008000"/>
                </a:solidFill>
                <a:latin typeface="Consolas"/>
                <a:cs typeface="Consolas"/>
              </a:rPr>
              <a:t>bg.gif</a:t>
            </a: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) no-repeat top right;</a:t>
            </a:r>
          </a:p>
          <a:p>
            <a:pPr algn="ctr"/>
            <a:endParaRPr lang="en-US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3279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Directional rule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48974"/>
            <a:ext cx="8229600" cy="556241"/>
          </a:xfrm>
        </p:spPr>
        <p:txBody>
          <a:bodyPr/>
          <a:lstStyle/>
          <a:p>
            <a:r>
              <a:rPr lang="en-US" dirty="0" smtClean="0"/>
              <a:t>CSS has a direction rule for making shorthand code</a:t>
            </a:r>
          </a:p>
          <a:p>
            <a:endParaRPr lang="en-US" baseline="30000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>
              <a:solidFill>
                <a:srgbClr val="292934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50089228"/>
              </p:ext>
            </p:extLst>
          </p:nvPr>
        </p:nvGraphicFramePr>
        <p:xfrm>
          <a:off x="187256" y="2142556"/>
          <a:ext cx="4580015" cy="369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5144977" y="4325951"/>
            <a:ext cx="3587594" cy="117331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: 2px 4px 6px 8px;</a:t>
            </a:r>
            <a:endParaRPr lang="en-US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099206" y="2515383"/>
            <a:ext cx="3587594" cy="117331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margin-top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: 2px; 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-right: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4px; </a:t>
            </a:r>
            <a:endParaRPr lang="en-US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margin-bottom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:6px;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margin-left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:8px;</a:t>
            </a:r>
            <a:endParaRPr lang="en-US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6776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48974"/>
            <a:ext cx="8229600" cy="556241"/>
          </a:xfrm>
        </p:spPr>
        <p:txBody>
          <a:bodyPr/>
          <a:lstStyle/>
          <a:p>
            <a:r>
              <a:rPr lang="en-US" dirty="0" smtClean="0"/>
              <a:t>CSS3 has some interesting properties which one can use</a:t>
            </a:r>
          </a:p>
          <a:p>
            <a:endParaRPr lang="en-US" baseline="30000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>
              <a:solidFill>
                <a:srgbClr val="292934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51663"/>
              </p:ext>
            </p:extLst>
          </p:nvPr>
        </p:nvGraphicFramePr>
        <p:xfrm>
          <a:off x="1198741" y="2677257"/>
          <a:ext cx="6715862" cy="196528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26909"/>
                <a:gridCol w="40889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CSS3 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48192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transform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Y Z axis transformation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page to another transition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animating HTML objects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gradient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Gradient in backgrounds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07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385" y="3004973"/>
            <a:ext cx="4785933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54DC4"/>
                </a:solidFill>
                <a:latin typeface="Arial Black"/>
                <a:cs typeface="Arial Black"/>
              </a:rPr>
              <a:t>URL and Locations</a:t>
            </a:r>
            <a:endParaRPr lang="en-US" sz="4000" dirty="0">
              <a:solidFill>
                <a:srgbClr val="254DC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57240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129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spc="-100" baseline="0">
                <a:solidFill>
                  <a:schemeClr val="tx1">
                    <a:lumMod val="90000"/>
                    <a:lumOff val="10000"/>
                  </a:schemeClr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2259" y="1414955"/>
            <a:ext cx="8701551" cy="5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00FF"/>
              </a:buClr>
              <a:buSzPct val="85000"/>
              <a:buFont typeface="Wingdings" charset="2"/>
              <a:buNone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Uniform Resource Locator provides location of resource</a:t>
            </a:r>
          </a:p>
          <a:p>
            <a:pPr marL="342900" indent="-342900">
              <a:buFontTx/>
              <a:buChar char="-"/>
            </a:pPr>
            <a:endParaRPr lang="en-US" dirty="0" smtClean="0">
              <a:solidFill>
                <a:srgbClr val="292934"/>
              </a:solidFill>
            </a:endParaRPr>
          </a:p>
          <a:p>
            <a:endParaRPr lang="en-US" dirty="0" smtClean="0"/>
          </a:p>
          <a:p>
            <a:endParaRPr lang="en-US" baseline="30000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rgbClr val="292934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3918" y="3810577"/>
            <a:ext cx="82296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http</a:t>
            </a:r>
            <a:r>
              <a:rPr lang="en-US" dirty="0" smtClean="0"/>
              <a:t>://</a:t>
            </a:r>
            <a:r>
              <a:rPr lang="en-US" dirty="0" smtClean="0">
                <a:solidFill>
                  <a:srgbClr val="0070C0"/>
                </a:solidFill>
              </a:rPr>
              <a:t>www.google.com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B050"/>
                </a:solidFill>
              </a:rPr>
              <a:t>mail/index.html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918" y="2925604"/>
            <a:ext cx="787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Protocol</a:t>
            </a:r>
            <a:r>
              <a:rPr lang="en-US" sz="2800" dirty="0" smtClean="0"/>
              <a:t>  + </a:t>
            </a:r>
            <a:r>
              <a:rPr lang="en-US" sz="2800" dirty="0" smtClean="0">
                <a:solidFill>
                  <a:srgbClr val="0070C0"/>
                </a:solidFill>
              </a:rPr>
              <a:t>Site Address + </a:t>
            </a:r>
            <a:r>
              <a:rPr lang="en-US" sz="2800" dirty="0" smtClean="0">
                <a:solidFill>
                  <a:srgbClr val="00B050"/>
                </a:solidFill>
              </a:rPr>
              <a:t>File location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3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</a:t>
            </a:r>
            <a:r>
              <a:rPr lang="en-US" dirty="0" err="1" smtClean="0"/>
              <a:t>vs</a:t>
            </a:r>
            <a:r>
              <a:rPr lang="en-US" dirty="0" smtClean="0"/>
              <a:t> Relative URL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129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spc="-100" baseline="0">
                <a:solidFill>
                  <a:schemeClr val="tx1">
                    <a:lumMod val="90000"/>
                    <a:lumOff val="10000"/>
                  </a:schemeClr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2259" y="1414955"/>
            <a:ext cx="8701551" cy="5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00FF"/>
              </a:buClr>
              <a:buSzPct val="85000"/>
              <a:buFont typeface="Wingdings" charset="2"/>
              <a:buNone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endParaRPr lang="en-US" dirty="0" smtClean="0">
              <a:solidFill>
                <a:srgbClr val="292934"/>
              </a:solidFill>
            </a:endParaRPr>
          </a:p>
          <a:p>
            <a:endParaRPr lang="en-US" dirty="0" smtClean="0"/>
          </a:p>
          <a:p>
            <a:endParaRPr lang="en-US" baseline="30000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rgbClr val="292934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2792" y="3467677"/>
            <a:ext cx="82296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http</a:t>
            </a:r>
            <a:r>
              <a:rPr lang="en-US" sz="2800" dirty="0" smtClean="0"/>
              <a:t>://</a:t>
            </a:r>
            <a:r>
              <a:rPr lang="en-US" sz="2800" dirty="0" smtClean="0">
                <a:solidFill>
                  <a:srgbClr val="0070C0"/>
                </a:solidFill>
              </a:rPr>
              <a:t>www.google.com</a:t>
            </a:r>
            <a:r>
              <a:rPr lang="en-US" sz="2800" dirty="0" smtClean="0"/>
              <a:t>/</a:t>
            </a:r>
            <a:r>
              <a:rPr lang="en-US" sz="2800" dirty="0" smtClean="0">
                <a:solidFill>
                  <a:srgbClr val="00B050"/>
                </a:solidFill>
              </a:rPr>
              <a:t>mail/index.html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357" y="2402384"/>
            <a:ext cx="787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/images/</a:t>
            </a:r>
            <a:r>
              <a:rPr lang="en-US" sz="2800" dirty="0" err="1" smtClean="0">
                <a:solidFill>
                  <a:srgbClr val="C00000"/>
                </a:solidFill>
              </a:rPr>
              <a:t>pic.jpeg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6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48974"/>
            <a:ext cx="8229600" cy="4552546"/>
          </a:xfrm>
        </p:spPr>
        <p:txBody>
          <a:bodyPr>
            <a:normAutofit/>
          </a:bodyPr>
          <a:lstStyle/>
          <a:p>
            <a:pPr lvl="0" algn="ctr"/>
            <a:endParaRPr lang="en-US" dirty="0" smtClean="0">
              <a:solidFill>
                <a:srgbClr val="292934"/>
              </a:solidFill>
            </a:endParaRPr>
          </a:p>
          <a:p>
            <a:pPr lvl="0" algn="ctr"/>
            <a:r>
              <a:rPr lang="en-US" b="1" dirty="0" smtClean="0">
                <a:solidFill>
                  <a:srgbClr val="292934"/>
                </a:solidFill>
              </a:rPr>
              <a:t>Abhishek </a:t>
            </a:r>
            <a:r>
              <a:rPr lang="en-US" b="1" dirty="0" err="1" smtClean="0">
                <a:solidFill>
                  <a:srgbClr val="292934"/>
                </a:solidFill>
              </a:rPr>
              <a:t>Rathore</a:t>
            </a:r>
            <a:endParaRPr lang="en-US" b="1" dirty="0">
              <a:solidFill>
                <a:srgbClr val="292934"/>
              </a:solidFill>
            </a:endParaRPr>
          </a:p>
          <a:p>
            <a:pPr lvl="0" algn="ctr"/>
            <a:endParaRPr lang="en-US" b="1" dirty="0" smtClean="0">
              <a:solidFill>
                <a:srgbClr val="292934"/>
              </a:solidFill>
            </a:endParaRPr>
          </a:p>
          <a:p>
            <a:pPr lvl="0" algn="ctr"/>
            <a:r>
              <a:rPr lang="en-US" b="1" dirty="0" smtClean="0">
                <a:solidFill>
                  <a:srgbClr val="292934"/>
                </a:solidFill>
              </a:rPr>
              <a:t>E-mail: </a:t>
            </a:r>
            <a:r>
              <a:rPr lang="en-US" dirty="0" smtClean="0">
                <a:solidFill>
                  <a:srgbClr val="292934"/>
                </a:solidFill>
                <a:hlinkClick r:id="rId3"/>
              </a:rPr>
              <a:t>contact@</a:t>
            </a:r>
            <a:r>
              <a:rPr lang="en-US" dirty="0" smtClean="0">
                <a:solidFill>
                  <a:srgbClr val="292934"/>
                </a:solidFill>
                <a:hlinkClick r:id="rId3"/>
              </a:rPr>
              <a:t>youstart.in</a:t>
            </a:r>
            <a:endParaRPr lang="en-US" dirty="0" smtClean="0">
              <a:solidFill>
                <a:srgbClr val="292934"/>
              </a:solidFill>
            </a:endParaRPr>
          </a:p>
          <a:p>
            <a:pPr algn="ctr"/>
            <a:r>
              <a:rPr lang="en-US" b="1" dirty="0" smtClean="0">
                <a:solidFill>
                  <a:srgbClr val="292934"/>
                </a:solidFill>
              </a:rPr>
              <a:t>Website: </a:t>
            </a:r>
            <a:r>
              <a:rPr lang="en-US" dirty="0" err="1" smtClean="0">
                <a:solidFill>
                  <a:srgbClr val="292934"/>
                </a:solidFill>
              </a:rPr>
              <a:t>youstartlabs.in</a:t>
            </a:r>
            <a:endParaRPr lang="en-US" dirty="0">
              <a:solidFill>
                <a:srgbClr val="292934"/>
              </a:solidFill>
            </a:endParaRPr>
          </a:p>
          <a:p>
            <a:pPr lvl="0" algn="ctr"/>
            <a:endParaRPr lang="en-US" dirty="0" smtClean="0">
              <a:solidFill>
                <a:srgbClr val="292934"/>
              </a:solidFill>
            </a:endParaRPr>
          </a:p>
          <a:p>
            <a:pPr lvl="0" algn="ctr"/>
            <a:endParaRPr lang="en-US" dirty="0" smtClean="0">
              <a:solidFill>
                <a:srgbClr val="292934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dirty="0" smtClean="0">
              <a:solidFill>
                <a:srgbClr val="292934"/>
              </a:solidFill>
            </a:endParaRPr>
          </a:p>
          <a:p>
            <a:pPr marL="342900" lvl="0" indent="-342900">
              <a:buFont typeface="Arial"/>
              <a:buChar char="•"/>
            </a:pPr>
            <a:endParaRPr lang="en-US" dirty="0">
              <a:solidFill>
                <a:srgbClr val="292934"/>
              </a:solidFill>
            </a:endParaRPr>
          </a:p>
          <a:p>
            <a:pPr lvl="0"/>
            <a:endParaRPr lang="en-US" dirty="0">
              <a:solidFill>
                <a:srgbClr val="292934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65366" y="2850073"/>
            <a:ext cx="3020250" cy="175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254DC4"/>
                </a:solidFill>
                <a:latin typeface="Arial Black"/>
                <a:cs typeface="Arial Black"/>
              </a:rPr>
              <a:t>Thank You</a:t>
            </a:r>
            <a:endParaRPr lang="en-US" sz="5400" dirty="0">
              <a:solidFill>
                <a:srgbClr val="254DC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17887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: What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is Hyper Text Markup Language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It</a:t>
            </a:r>
            <a:r>
              <a:rPr lang="fr-FR" dirty="0" smtClean="0"/>
              <a:t>’</a:t>
            </a:r>
            <a:r>
              <a:rPr lang="en-US" dirty="0" smtClean="0"/>
              <a:t>s a markup understood by browsers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It’s not a programming language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It creates DOM which is the web page 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3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974"/>
            <a:ext cx="8229600" cy="2182644"/>
          </a:xfrm>
        </p:spPr>
        <p:txBody>
          <a:bodyPr/>
          <a:lstStyle/>
          <a:p>
            <a:r>
              <a:rPr lang="en-US" dirty="0" smtClean="0"/>
              <a:t>HTML has two main sections :</a:t>
            </a:r>
          </a:p>
          <a:p>
            <a:endParaRPr lang="en-US" dirty="0" smtClean="0"/>
          </a:p>
          <a:p>
            <a:pPr marL="342900" lvl="0" indent="-342900">
              <a:buFontTx/>
              <a:buChar char="-"/>
            </a:pPr>
            <a:r>
              <a:rPr lang="en-US" dirty="0" smtClean="0">
                <a:solidFill>
                  <a:srgbClr val="CC0000"/>
                </a:solidFill>
              </a:rPr>
              <a:t>HEAD</a:t>
            </a:r>
            <a:r>
              <a:rPr lang="en-US" dirty="0" smtClean="0">
                <a:solidFill>
                  <a:srgbClr val="292934"/>
                </a:solidFill>
              </a:rPr>
              <a:t> : contains meta data used by browser</a:t>
            </a:r>
          </a:p>
          <a:p>
            <a:pPr marL="342900" lvl="0" indent="-342900">
              <a:buFontTx/>
              <a:buChar char="-"/>
            </a:pPr>
            <a:r>
              <a:rPr lang="en-US" dirty="0" smtClean="0">
                <a:solidFill>
                  <a:srgbClr val="008000"/>
                </a:solidFill>
              </a:rPr>
              <a:t>BODY</a:t>
            </a:r>
            <a:r>
              <a:rPr lang="en-US" dirty="0" smtClean="0">
                <a:solidFill>
                  <a:srgbClr val="292934"/>
                </a:solidFill>
              </a:rPr>
              <a:t> : main viewable part of web page</a:t>
            </a:r>
          </a:p>
          <a:p>
            <a:pPr marL="342900" lvl="0" indent="-342900">
              <a:buFontTx/>
              <a:buChar char="-"/>
            </a:pPr>
            <a:endParaRPr lang="en-US" dirty="0">
              <a:solidFill>
                <a:srgbClr val="292934"/>
              </a:solidFill>
            </a:endParaRPr>
          </a:p>
          <a:p>
            <a:pPr lvl="0"/>
            <a:endParaRPr lang="en-US" dirty="0">
              <a:solidFill>
                <a:srgbClr val="292934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  <p:pic>
        <p:nvPicPr>
          <p:cNvPr id="7" name="Picture 6" descr="Screen Shot 2015-01-03 at 9.01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65" y="3300692"/>
            <a:ext cx="5161550" cy="29814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Right Brace 7"/>
          <p:cNvSpPr/>
          <p:nvPr/>
        </p:nvSpPr>
        <p:spPr>
          <a:xfrm>
            <a:off x="6226370" y="3455592"/>
            <a:ext cx="635027" cy="2724744"/>
          </a:xfrm>
          <a:prstGeom prst="rightBrac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61996" y="4630167"/>
            <a:ext cx="132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BODY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878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Structure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0" y="1752600"/>
            <a:ext cx="685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&lt;html&gt;</a:t>
            </a:r>
            <a:r>
              <a:rPr lang="en-US" dirty="0" smtClean="0">
                <a:solidFill>
                  <a:srgbClr val="C00000"/>
                </a:solidFill>
              </a:rPr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>
                <a:solidFill>
                  <a:srgbClr val="0099CC"/>
                </a:solidFill>
              </a:rPr>
              <a:t>&lt;head&gt;</a:t>
            </a:r>
            <a:r>
              <a:rPr lang="en-US" dirty="0" smtClean="0"/>
              <a:t> - Contains information about the page such as  TITLE, STYLE tags, CSS and preload </a:t>
            </a:r>
            <a:r>
              <a:rPr lang="en-US" b="1" dirty="0" smtClean="0">
                <a:solidFill>
                  <a:srgbClr val="FF0000"/>
                </a:solidFill>
              </a:rPr>
              <a:t>JS Components.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&lt;title&gt;</a:t>
            </a:r>
            <a:r>
              <a:rPr lang="en-US" b="1" dirty="0" smtClean="0"/>
              <a:t> </a:t>
            </a:r>
            <a:r>
              <a:rPr lang="en-US" dirty="0" smtClean="0"/>
              <a:t>This will be visible in the title bar of the viewers’ browser.</a:t>
            </a:r>
            <a:br>
              <a:rPr lang="en-US" dirty="0" smtClean="0"/>
            </a:br>
            <a:r>
              <a:rPr lang="en-US" b="1" dirty="0" smtClean="0">
                <a:solidFill>
                  <a:srgbClr val="008000"/>
                </a:solidFill>
              </a:rPr>
              <a:t>&lt;/title&gt; 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99CC"/>
                </a:solidFill>
              </a:rPr>
              <a:t>&lt;/head&gt;</a:t>
            </a:r>
            <a:r>
              <a:rPr lang="en-US" b="1" dirty="0" smtClean="0"/>
              <a:t> </a:t>
            </a:r>
            <a:r>
              <a:rPr lang="en-US" dirty="0" smtClean="0"/>
              <a:t>- Closes the HTML &lt;head&gt; tag.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800080"/>
                </a:solidFill>
              </a:rPr>
              <a:t>&lt;body&gt;</a:t>
            </a:r>
            <a:r>
              <a:rPr lang="en-US" dirty="0" smtClean="0"/>
              <a:t> - This is where you put visible page components.</a:t>
            </a:r>
            <a:br>
              <a:rPr lang="en-US" dirty="0" smtClean="0"/>
            </a:br>
            <a:r>
              <a:rPr lang="en-US" dirty="0" smtClean="0"/>
              <a:t>Also you can put </a:t>
            </a:r>
            <a:r>
              <a:rPr lang="en-US" b="1" dirty="0" smtClean="0">
                <a:solidFill>
                  <a:srgbClr val="FF0000"/>
                </a:solidFill>
              </a:rPr>
              <a:t>asynchronous JS Components </a:t>
            </a:r>
            <a:r>
              <a:rPr lang="en-US" dirty="0" smtClean="0"/>
              <a:t>here.</a:t>
            </a:r>
          </a:p>
          <a:p>
            <a:r>
              <a:rPr lang="en-US" b="1" dirty="0" smtClean="0">
                <a:solidFill>
                  <a:srgbClr val="800080"/>
                </a:solidFill>
              </a:rPr>
              <a:t>&lt;/body&gt;</a:t>
            </a:r>
            <a:r>
              <a:rPr lang="en-US" dirty="0" smtClean="0">
                <a:solidFill>
                  <a:srgbClr val="800080"/>
                </a:solidFill>
              </a:rPr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&lt;/html&gt;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1524000" y="3147680"/>
            <a:ext cx="304800" cy="685800"/>
          </a:xfrm>
          <a:prstGeom prst="leftBrac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1600200" y="4653690"/>
            <a:ext cx="152400" cy="609600"/>
          </a:xfrm>
          <a:prstGeom prst="leftBrace">
            <a:avLst/>
          </a:prstGeom>
          <a:ln>
            <a:solidFill>
              <a:srgbClr val="80008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604032" y="1931519"/>
            <a:ext cx="990600" cy="3653379"/>
          </a:xfrm>
          <a:prstGeom prst="leftBrace">
            <a:avLst/>
          </a:prstGeom>
          <a:ln>
            <a:solidFill>
              <a:srgbClr val="CC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207432" y="2460035"/>
            <a:ext cx="304800" cy="1836610"/>
          </a:xfrm>
          <a:prstGeom prst="leftBrace">
            <a:avLst/>
          </a:prstGeom>
          <a:ln>
            <a:solidFill>
              <a:srgbClr val="0099CC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4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Structure(HTML5)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0" y="1752600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292934"/>
                </a:solidFill>
              </a:rPr>
              <a:t>&lt;body&gt;</a:t>
            </a:r>
            <a:endParaRPr lang="en-US" sz="2000" b="1" dirty="0">
              <a:solidFill>
                <a:srgbClr val="292934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&lt;</a:t>
            </a:r>
            <a:r>
              <a:rPr lang="en-US" sz="2000" b="1" dirty="0">
                <a:solidFill>
                  <a:srgbClr val="FF0000"/>
                </a:solidFill>
              </a:rPr>
              <a:t>header&gt;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...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&lt;/header&gt;</a:t>
            </a:r>
          </a:p>
          <a:p>
            <a:r>
              <a:rPr lang="en-US" sz="2000" b="1" dirty="0">
                <a:solidFill>
                  <a:srgbClr val="3366FF"/>
                </a:solidFill>
              </a:rPr>
              <a:t>&lt;</a:t>
            </a:r>
            <a:r>
              <a:rPr lang="en-US" sz="2000" b="1" dirty="0" err="1">
                <a:solidFill>
                  <a:srgbClr val="3366FF"/>
                </a:solidFill>
              </a:rPr>
              <a:t>nav</a:t>
            </a:r>
            <a:r>
              <a:rPr lang="en-US" sz="2000" b="1" dirty="0">
                <a:solidFill>
                  <a:srgbClr val="3366FF"/>
                </a:solidFill>
              </a:rPr>
              <a:t>&gt;</a:t>
            </a:r>
          </a:p>
          <a:p>
            <a:r>
              <a:rPr lang="en-US" sz="2000" b="1" dirty="0">
                <a:solidFill>
                  <a:srgbClr val="3366FF"/>
                </a:solidFill>
              </a:rPr>
              <a:t>    &lt;</a:t>
            </a:r>
            <a:r>
              <a:rPr lang="en-US" sz="2000" b="1" dirty="0" err="1">
                <a:solidFill>
                  <a:srgbClr val="3366FF"/>
                </a:solidFill>
              </a:rPr>
              <a:t>ul</a:t>
            </a:r>
            <a:r>
              <a:rPr lang="en-US" sz="2000" b="1" dirty="0">
                <a:solidFill>
                  <a:srgbClr val="3366FF"/>
                </a:solidFill>
              </a:rPr>
              <a:t>&gt;...&lt;/</a:t>
            </a:r>
            <a:r>
              <a:rPr lang="en-US" sz="2000" b="1" dirty="0" err="1">
                <a:solidFill>
                  <a:srgbClr val="3366FF"/>
                </a:solidFill>
              </a:rPr>
              <a:t>ul</a:t>
            </a:r>
            <a:r>
              <a:rPr lang="en-US" sz="2000" b="1" dirty="0">
                <a:solidFill>
                  <a:srgbClr val="3366FF"/>
                </a:solidFill>
              </a:rPr>
              <a:t>&gt;</a:t>
            </a:r>
          </a:p>
          <a:p>
            <a:r>
              <a:rPr lang="en-US" sz="2000" b="1" dirty="0">
                <a:solidFill>
                  <a:srgbClr val="3366FF"/>
                </a:solidFill>
              </a:rPr>
              <a:t>&lt;/</a:t>
            </a:r>
            <a:r>
              <a:rPr lang="en-US" sz="2000" b="1" dirty="0" err="1">
                <a:solidFill>
                  <a:srgbClr val="3366FF"/>
                </a:solidFill>
              </a:rPr>
              <a:t>nav</a:t>
            </a:r>
            <a:r>
              <a:rPr lang="en-US" sz="2000" b="1" dirty="0">
                <a:solidFill>
                  <a:srgbClr val="3366FF"/>
                </a:solidFill>
              </a:rPr>
              <a:t>&gt;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&lt;footer&gt;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    ...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&lt;/footer</a:t>
            </a:r>
            <a:r>
              <a:rPr lang="en-US" sz="2000" b="1" dirty="0" smtClean="0">
                <a:solidFill>
                  <a:srgbClr val="008000"/>
                </a:solidFill>
              </a:rPr>
              <a:t>&gt;</a:t>
            </a:r>
          </a:p>
          <a:p>
            <a:r>
              <a:rPr lang="en-US" sz="2000" b="1" dirty="0" smtClean="0"/>
              <a:t>&lt;/body&gt;</a:t>
            </a:r>
            <a:endParaRPr lang="en-US" sz="2000" b="1" dirty="0"/>
          </a:p>
        </p:txBody>
      </p:sp>
      <p:sp>
        <p:nvSpPr>
          <p:cNvPr id="11" name="Left Brace 10"/>
          <p:cNvSpPr/>
          <p:nvPr/>
        </p:nvSpPr>
        <p:spPr>
          <a:xfrm>
            <a:off x="1524000" y="3147680"/>
            <a:ext cx="304800" cy="685800"/>
          </a:xfrm>
          <a:prstGeom prst="leftBrac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1600200" y="4653690"/>
            <a:ext cx="152400" cy="609600"/>
          </a:xfrm>
          <a:prstGeom prst="leftBrace">
            <a:avLst/>
          </a:prstGeom>
          <a:ln>
            <a:solidFill>
              <a:srgbClr val="80008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604032" y="1931519"/>
            <a:ext cx="990600" cy="3653379"/>
          </a:xfrm>
          <a:prstGeom prst="leftBrace">
            <a:avLst/>
          </a:prstGeom>
          <a:ln>
            <a:solidFill>
              <a:srgbClr val="CC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207432" y="2460035"/>
            <a:ext cx="304800" cy="1836610"/>
          </a:xfrm>
          <a:prstGeom prst="leftBrace">
            <a:avLst/>
          </a:prstGeom>
          <a:ln>
            <a:solidFill>
              <a:srgbClr val="0099CC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9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Used HTML Tags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48974"/>
            <a:ext cx="8229600" cy="556241"/>
          </a:xfrm>
        </p:spPr>
        <p:txBody>
          <a:bodyPr/>
          <a:lstStyle/>
          <a:p>
            <a:r>
              <a:rPr lang="en-US" dirty="0" smtClean="0"/>
              <a:t>Covers more than 90% of HTML use</a:t>
            </a:r>
          </a:p>
          <a:p>
            <a:endParaRPr lang="en-US" baseline="30000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>
              <a:solidFill>
                <a:srgbClr val="292934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42503"/>
              </p:ext>
            </p:extLst>
          </p:nvPr>
        </p:nvGraphicFramePr>
        <p:xfrm>
          <a:off x="1198741" y="2050447"/>
          <a:ext cx="6715862" cy="37084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26909"/>
                <a:gridCol w="40889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&lt;h1&gt;,&lt;h2&gt;…&lt;h6&gt;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r>
                        <a:rPr lang="en-US" baseline="0" dirty="0" smtClean="0"/>
                        <a:t> Heading/Title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&lt;p&gt;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r>
                        <a:rPr lang="en-US" baseline="0" dirty="0" smtClean="0"/>
                        <a:t> 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br</a:t>
                      </a:r>
                      <a:r>
                        <a:rPr lang="en-US" dirty="0" smtClean="0"/>
                        <a:t>&gt;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Line breaks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img</a:t>
                      </a:r>
                      <a:r>
                        <a:rPr lang="en-US" dirty="0" smtClean="0"/>
                        <a:t>&gt;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&lt;a&gt;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Links</a:t>
                      </a:r>
                      <a:endParaRPr lang="en-US" u="sng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&gt;</a:t>
                      </a:r>
                      <a:r>
                        <a:rPr lang="en-US" baseline="0" dirty="0" smtClean="0"/>
                        <a:t> and &lt;li&gt;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and Items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&lt;strong&gt;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Bold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&gt;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italics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&lt;div&gt;</a:t>
                      </a:r>
                      <a:r>
                        <a:rPr lang="en-US" baseline="0" dirty="0" smtClean="0"/>
                        <a:t> and &lt;span&gt;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containers for styling/positioning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64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Attributes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Web Basics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48974"/>
            <a:ext cx="8159825" cy="1392677"/>
          </a:xfrm>
        </p:spPr>
        <p:txBody>
          <a:bodyPr>
            <a:normAutofit/>
          </a:bodyPr>
          <a:lstStyle/>
          <a:p>
            <a:r>
              <a:rPr lang="en-US" dirty="0" smtClean="0"/>
              <a:t>Attributes are specific to the tag it is associated with</a:t>
            </a:r>
          </a:p>
          <a:p>
            <a:endParaRPr lang="en-US" baseline="30000" dirty="0"/>
          </a:p>
          <a:p>
            <a:r>
              <a:rPr lang="en-US" dirty="0" smtClean="0"/>
              <a:t>Commonly used Attributes are given here</a:t>
            </a:r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>
              <a:solidFill>
                <a:srgbClr val="292934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87918"/>
              </p:ext>
            </p:extLst>
          </p:nvPr>
        </p:nvGraphicFramePr>
        <p:xfrm>
          <a:off x="1322654" y="2868505"/>
          <a:ext cx="6715861" cy="2966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88300"/>
                <a:gridCol w="1888300"/>
                <a:gridCol w="29392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with 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&lt;a&gt;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set Link</a:t>
                      </a:r>
                      <a:r>
                        <a:rPr lang="en-US" baseline="0" dirty="0" smtClean="0"/>
                        <a:t> target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img</a:t>
                      </a:r>
                      <a:r>
                        <a:rPr lang="en-US" dirty="0" smtClean="0"/>
                        <a:t>&gt;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set </a:t>
                      </a:r>
                      <a:r>
                        <a:rPr lang="en-US" baseline="0" dirty="0" smtClean="0"/>
                        <a:t>image source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&lt;div&gt;,&lt;p&gt; ..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give unique</a:t>
                      </a:r>
                      <a:r>
                        <a:rPr lang="en-US" baseline="0" dirty="0" smtClean="0"/>
                        <a:t> element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&lt;div&gt;,&lt;p&gt; ..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link styles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style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&lt;div&gt;,&lt;p&gt; ..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 add style properties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img</a:t>
                      </a:r>
                      <a:r>
                        <a:rPr lang="en-US" dirty="0" smtClean="0"/>
                        <a:t>&gt;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alternate</a:t>
                      </a:r>
                      <a:r>
                        <a:rPr lang="en-US" baseline="0" dirty="0" smtClean="0"/>
                        <a:t> 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24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3315</TotalTime>
  <Words>1853</Words>
  <Application>Microsoft Macintosh PowerPoint</Application>
  <PresentationFormat>On-screen Show (4:3)</PresentationFormat>
  <Paragraphs>587</Paragraphs>
  <Slides>37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Clarity</vt:lpstr>
      <vt:lpstr>PowerPoint Presentation</vt:lpstr>
      <vt:lpstr>Goals</vt:lpstr>
      <vt:lpstr>PowerPoint Presentation</vt:lpstr>
      <vt:lpstr>HTML : What ?</vt:lpstr>
      <vt:lpstr>HTML Structure</vt:lpstr>
      <vt:lpstr>Page Structure</vt:lpstr>
      <vt:lpstr>Semantic Structure(HTML5)</vt:lpstr>
      <vt:lpstr>Most Used HTML Tags</vt:lpstr>
      <vt:lpstr>HTML Attributes</vt:lpstr>
      <vt:lpstr>SEO Tags</vt:lpstr>
      <vt:lpstr>PowerPoint Presentation</vt:lpstr>
      <vt:lpstr>DOM</vt:lpstr>
      <vt:lpstr>DOM Tree</vt:lpstr>
      <vt:lpstr>Web Page Elements</vt:lpstr>
      <vt:lpstr>Web Page &amp; DOM</vt:lpstr>
      <vt:lpstr>DOM Tree</vt:lpstr>
      <vt:lpstr>PowerPoint Presentation</vt:lpstr>
      <vt:lpstr>HTML &lt;DIV&gt;</vt:lpstr>
      <vt:lpstr>DIV properties</vt:lpstr>
      <vt:lpstr>ID vs Class</vt:lpstr>
      <vt:lpstr>Style : What is it ?</vt:lpstr>
      <vt:lpstr>CSS : What ? </vt:lpstr>
      <vt:lpstr>CSS Elements </vt:lpstr>
      <vt:lpstr>CSS Selector</vt:lpstr>
      <vt:lpstr>CSS Inclusion</vt:lpstr>
      <vt:lpstr>Attaching a style</vt:lpstr>
      <vt:lpstr>CSS properties</vt:lpstr>
      <vt:lpstr>CSS Box Model</vt:lpstr>
      <vt:lpstr>CSS Box Model</vt:lpstr>
      <vt:lpstr>CSS Shorthand properties</vt:lpstr>
      <vt:lpstr>CSS Directional rule</vt:lpstr>
      <vt:lpstr>CSS3</vt:lpstr>
      <vt:lpstr>PowerPoint Presentation</vt:lpstr>
      <vt:lpstr>URL</vt:lpstr>
      <vt:lpstr>Absolute vs Relative URL</vt:lpstr>
      <vt:lpstr>Contact Info</vt:lpstr>
      <vt:lpstr>PowerPoint Presentation</vt:lpstr>
    </vt:vector>
  </TitlesOfParts>
  <Company>india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</dc:creator>
  <cp:lastModifiedBy>abhishek r</cp:lastModifiedBy>
  <cp:revision>202</cp:revision>
  <dcterms:created xsi:type="dcterms:W3CDTF">2014-12-28T13:50:17Z</dcterms:created>
  <dcterms:modified xsi:type="dcterms:W3CDTF">2016-04-06T10:40:36Z</dcterms:modified>
</cp:coreProperties>
</file>