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B492-CB54-4A50-B5C9-27FA13308B6F}" type="datetimeFigureOut">
              <a:rPr lang="en-IN" smtClean="0"/>
              <a:t>15-10-2016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A5F-BADB-4ACD-99E2-2B498D29C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11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B492-CB54-4A50-B5C9-27FA13308B6F}" type="datetimeFigureOut">
              <a:rPr lang="en-IN" smtClean="0"/>
              <a:t>15-10-2016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A5F-BADB-4ACD-99E2-2B498D29C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2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B492-CB54-4A50-B5C9-27FA13308B6F}" type="datetimeFigureOut">
              <a:rPr lang="en-IN" smtClean="0"/>
              <a:t>15-10-2016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A5F-BADB-4ACD-99E2-2B498D29C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22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B492-CB54-4A50-B5C9-27FA13308B6F}" type="datetimeFigureOut">
              <a:rPr lang="en-IN" smtClean="0"/>
              <a:t>15-10-2016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A5F-BADB-4ACD-99E2-2B498D29C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03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B492-CB54-4A50-B5C9-27FA13308B6F}" type="datetimeFigureOut">
              <a:rPr lang="en-IN" smtClean="0"/>
              <a:t>15-10-2016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A5F-BADB-4ACD-99E2-2B498D29C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30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B492-CB54-4A50-B5C9-27FA13308B6F}" type="datetimeFigureOut">
              <a:rPr lang="en-IN" smtClean="0"/>
              <a:t>15-10-2016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A5F-BADB-4ACD-99E2-2B498D29C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B492-CB54-4A50-B5C9-27FA13308B6F}" type="datetimeFigureOut">
              <a:rPr lang="en-IN" smtClean="0"/>
              <a:t>15-10-2016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A5F-BADB-4ACD-99E2-2B498D29C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49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B492-CB54-4A50-B5C9-27FA13308B6F}" type="datetimeFigureOut">
              <a:rPr lang="en-IN" smtClean="0"/>
              <a:t>15-10-2016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A5F-BADB-4ACD-99E2-2B498D29C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B492-CB54-4A50-B5C9-27FA13308B6F}" type="datetimeFigureOut">
              <a:rPr lang="en-IN" smtClean="0"/>
              <a:t>15-10-2016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A5F-BADB-4ACD-99E2-2B498D29C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72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B492-CB54-4A50-B5C9-27FA13308B6F}" type="datetimeFigureOut">
              <a:rPr lang="en-IN" smtClean="0"/>
              <a:t>15-10-2016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A5F-BADB-4ACD-99E2-2B498D29C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11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B492-CB54-4A50-B5C9-27FA13308B6F}" type="datetimeFigureOut">
              <a:rPr lang="en-IN" smtClean="0"/>
              <a:t>15-10-2016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A5F-BADB-4ACD-99E2-2B498D29C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35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EB492-CB54-4A50-B5C9-27FA13308B6F}" type="datetimeFigureOut">
              <a:rPr lang="en-IN" smtClean="0"/>
              <a:t>15-10-2016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BA5F-BADB-4ACD-99E2-2B498D29C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71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7418" y="5579282"/>
            <a:ext cx="3736802" cy="65006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8" name="Picture 4" descr="https://s-media-cache-ak0.pinimg.com/736x/85/ab/6b/85ab6bb0d8cd905a40fbfc7813ee9c3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690" y="108496"/>
            <a:ext cx="5409127" cy="432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colourbox.com/preview/2167114-fire-swirl-number-5-isolated-on-black-background-computer-desig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194" y="2864979"/>
            <a:ext cx="1474118" cy="147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73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Rishabh Maheshwari</dc:creator>
  <cp:lastModifiedBy>Rishabh Maheshwari</cp:lastModifiedBy>
  <cp:revision>1</cp:revision>
  <dcterms:created xsi:type="dcterms:W3CDTF">2016-10-15T08:27:42Z</dcterms:created>
  <dcterms:modified xsi:type="dcterms:W3CDTF">2016-10-15T08:28:17Z</dcterms:modified>
</cp:coreProperties>
</file>