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 Bold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1" t="0" r="-56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4139" y="2997953"/>
            <a:ext cx="2193513" cy="586855"/>
            <a:chOff x="0" y="0"/>
            <a:chExt cx="577715" cy="1545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7715" cy="154563"/>
            </a:xfrm>
            <a:custGeom>
              <a:avLst/>
              <a:gdLst/>
              <a:ahLst/>
              <a:cxnLst/>
              <a:rect r="r" b="b" t="t" l="l"/>
              <a:pathLst>
                <a:path h="154563" w="577715">
                  <a:moveTo>
                    <a:pt x="77281" y="0"/>
                  </a:moveTo>
                  <a:lnTo>
                    <a:pt x="500434" y="0"/>
                  </a:lnTo>
                  <a:cubicBezTo>
                    <a:pt x="520930" y="0"/>
                    <a:pt x="540587" y="8142"/>
                    <a:pt x="555080" y="22635"/>
                  </a:cubicBezTo>
                  <a:cubicBezTo>
                    <a:pt x="569573" y="37128"/>
                    <a:pt x="577715" y="56785"/>
                    <a:pt x="577715" y="77281"/>
                  </a:cubicBezTo>
                  <a:lnTo>
                    <a:pt x="577715" y="77281"/>
                  </a:lnTo>
                  <a:cubicBezTo>
                    <a:pt x="577715" y="119963"/>
                    <a:pt x="543115" y="154563"/>
                    <a:pt x="500434" y="154563"/>
                  </a:cubicBezTo>
                  <a:lnTo>
                    <a:pt x="77281" y="154563"/>
                  </a:lnTo>
                  <a:cubicBezTo>
                    <a:pt x="56785" y="154563"/>
                    <a:pt x="37128" y="146421"/>
                    <a:pt x="22635" y="131928"/>
                  </a:cubicBezTo>
                  <a:cubicBezTo>
                    <a:pt x="8142" y="117434"/>
                    <a:pt x="0" y="97778"/>
                    <a:pt x="0" y="77281"/>
                  </a:cubicBezTo>
                  <a:lnTo>
                    <a:pt x="0" y="77281"/>
                  </a:lnTo>
                  <a:cubicBezTo>
                    <a:pt x="0" y="56785"/>
                    <a:pt x="8142" y="37128"/>
                    <a:pt x="22635" y="22635"/>
                  </a:cubicBezTo>
                  <a:cubicBezTo>
                    <a:pt x="37128" y="8142"/>
                    <a:pt x="56785" y="0"/>
                    <a:pt x="77281" y="0"/>
                  </a:cubicBezTo>
                  <a:close/>
                </a:path>
              </a:pathLst>
            </a:custGeom>
            <a:solidFill>
              <a:srgbClr val="FBFC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77715" cy="192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29837" y="7774493"/>
            <a:ext cx="3734157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Devansh Goyal       500106363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Rishabh Sharma     500102032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7" t="0" r="-148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47" t="0" r="-2447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2" t="0" r="-1252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9" t="0" r="-1369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5" t="0" r="-1605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93" t="0" r="-2693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4" t="0" r="-1724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0" t="0" r="-102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809012" cy="10287000"/>
          </a:xfrm>
          <a:custGeom>
            <a:avLst/>
            <a:gdLst/>
            <a:ahLst/>
            <a:cxnLst/>
            <a:rect r="r" b="b" t="t" l="l"/>
            <a:pathLst>
              <a:path h="10287000" w="7809012">
                <a:moveTo>
                  <a:pt x="0" y="0"/>
                </a:moveTo>
                <a:lnTo>
                  <a:pt x="7809012" y="0"/>
                </a:lnTo>
                <a:lnTo>
                  <a:pt x="780901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6" t="0" r="-1136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DAGXCOTl21I</dc:identifier>
  <dcterms:modified xsi:type="dcterms:W3CDTF">2011-08-01T06:04:30Z</dcterms:modified>
  <cp:revision>1</cp:revision>
  <dc:title>Devansh Goyal 500106363 Rishabh Sharma 500102032</dc:title>
</cp:coreProperties>
</file>