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63" r:id="rId7"/>
    <p:sldId id="266" r:id="rId8"/>
    <p:sldId id="272" r:id="rId9"/>
    <p:sldId id="267" r:id="rId10"/>
    <p:sldId id="271" r:id="rId11"/>
    <p:sldId id="265" r:id="rId12"/>
    <p:sldId id="273" r:id="rId13"/>
    <p:sldId id="268" r:id="rId14"/>
    <p:sldId id="270" r:id="rId15"/>
  </p:sldIdLst>
  <p:sldSz cx="18288000" cy="10287000"/>
  <p:notesSz cx="6858000" cy="9144000"/>
  <p:embeddedFontLst>
    <p:embeddedFont>
      <p:font typeface="Arial Bold" panose="020B0704020202020204" pitchFamily="34" charset="0"/>
      <p:regular r:id="rId16"/>
      <p:bold r:id="rId17"/>
    </p:embeddedFont>
    <p:embeddedFont>
      <p:font typeface="Bebas Neue Bold" panose="020B0604020202020204" charset="0"/>
      <p:regular r:id="rId18"/>
    </p:embeddedFont>
    <p:embeddedFont>
      <p:font typeface="Times New Roman Bold" panose="02020803070505020304" pitchFamily="18" charset="0"/>
      <p:regular r:id="rId19"/>
      <p:bold r:id="rId20"/>
    </p:embeddedFont>
    <p:embeddedFont>
      <p:font typeface="TT Rounds Condensed" panose="020B0604020202020204"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6F9258-1919-42EB-96FD-BD784DA239E3}" v="34" dt="2025-08-12T07:41:42.506"/>
    <p1510:client id="{AA11F0CD-8B18-4816-A282-B027256521C7}" v="461" dt="2025-08-11T20:44:31.398"/>
    <p1510:client id="{EB4388A8-96A1-A24F-C136-9C82CFB8735B}" v="46" dt="2025-08-11T17:46:53.3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474" y="-13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EB4388A8-96A1-A24F-C136-9C82CFB8735B}"/>
    <pc:docChg chg="modSld">
      <pc:chgData name="Guest User" userId="" providerId="Windows Live" clId="Web-{EB4388A8-96A1-A24F-C136-9C82CFB8735B}" dt="2025-08-11T17:46:53.390" v="21" actId="20577"/>
      <pc:docMkLst>
        <pc:docMk/>
      </pc:docMkLst>
      <pc:sldChg chg="modSp">
        <pc:chgData name="Guest User" userId="" providerId="Windows Live" clId="Web-{EB4388A8-96A1-A24F-C136-9C82CFB8735B}" dt="2025-08-11T17:46:53.390" v="21" actId="20577"/>
        <pc:sldMkLst>
          <pc:docMk/>
          <pc:sldMk cId="0" sldId="256"/>
        </pc:sldMkLst>
        <pc:spChg chg="mod">
          <ac:chgData name="Guest User" userId="" providerId="Windows Live" clId="Web-{EB4388A8-96A1-A24F-C136-9C82CFB8735B}" dt="2025-08-11T17:46:53.390" v="21" actId="20577"/>
          <ac:spMkLst>
            <pc:docMk/>
            <pc:sldMk cId="0" sldId="256"/>
            <ac:spMk id="11" creationId="{00000000-0000-0000-0000-000000000000}"/>
          </ac:spMkLst>
        </pc:spChg>
      </pc:sldChg>
    </pc:docChg>
  </pc:docChgLst>
  <pc:docChgLst>
    <pc:chgData name="Girish Girish" userId="9ff168fb48cf7546" providerId="LiveId" clId="{256F9258-1919-42EB-96FD-BD784DA239E3}"/>
    <pc:docChg chg="undo custSel addSld modSld sldOrd">
      <pc:chgData name="Girish Girish" userId="9ff168fb48cf7546" providerId="LiveId" clId="{256F9258-1919-42EB-96FD-BD784DA239E3}" dt="2025-08-12T07:47:44.846" v="179"/>
      <pc:docMkLst>
        <pc:docMk/>
      </pc:docMkLst>
      <pc:sldChg chg="modSp mod">
        <pc:chgData name="Girish Girish" userId="9ff168fb48cf7546" providerId="LiveId" clId="{256F9258-1919-42EB-96FD-BD784DA239E3}" dt="2025-08-12T07:32:24.322" v="145" actId="20577"/>
        <pc:sldMkLst>
          <pc:docMk/>
          <pc:sldMk cId="0" sldId="257"/>
        </pc:sldMkLst>
        <pc:spChg chg="mod">
          <ac:chgData name="Girish Girish" userId="9ff168fb48cf7546" providerId="LiveId" clId="{256F9258-1919-42EB-96FD-BD784DA239E3}" dt="2025-08-12T07:32:24.322" v="145" actId="20577"/>
          <ac:spMkLst>
            <pc:docMk/>
            <pc:sldMk cId="0" sldId="257"/>
            <ac:spMk id="6" creationId="{00000000-0000-0000-0000-000000000000}"/>
          </ac:spMkLst>
        </pc:spChg>
      </pc:sldChg>
      <pc:sldChg chg="modSp mod">
        <pc:chgData name="Girish Girish" userId="9ff168fb48cf7546" providerId="LiveId" clId="{256F9258-1919-42EB-96FD-BD784DA239E3}" dt="2025-08-12T07:22:29.719" v="123" actId="20577"/>
        <pc:sldMkLst>
          <pc:docMk/>
          <pc:sldMk cId="0" sldId="258"/>
        </pc:sldMkLst>
        <pc:spChg chg="mod">
          <ac:chgData name="Girish Girish" userId="9ff168fb48cf7546" providerId="LiveId" clId="{256F9258-1919-42EB-96FD-BD784DA239E3}" dt="2025-08-12T07:22:29.719" v="123" actId="20577"/>
          <ac:spMkLst>
            <pc:docMk/>
            <pc:sldMk cId="0" sldId="258"/>
            <ac:spMk id="6" creationId="{00000000-0000-0000-0000-000000000000}"/>
          </ac:spMkLst>
        </pc:spChg>
      </pc:sldChg>
      <pc:sldChg chg="modSp mod">
        <pc:chgData name="Girish Girish" userId="9ff168fb48cf7546" providerId="LiveId" clId="{256F9258-1919-42EB-96FD-BD784DA239E3}" dt="2025-08-12T07:23:28.602" v="143" actId="20577"/>
        <pc:sldMkLst>
          <pc:docMk/>
          <pc:sldMk cId="0" sldId="262"/>
        </pc:sldMkLst>
        <pc:spChg chg="mod">
          <ac:chgData name="Girish Girish" userId="9ff168fb48cf7546" providerId="LiveId" clId="{256F9258-1919-42EB-96FD-BD784DA239E3}" dt="2025-08-12T07:23:28.602" v="143" actId="20577"/>
          <ac:spMkLst>
            <pc:docMk/>
            <pc:sldMk cId="0" sldId="262"/>
            <ac:spMk id="6" creationId="{00000000-0000-0000-0000-000000000000}"/>
          </ac:spMkLst>
        </pc:spChg>
      </pc:sldChg>
      <pc:sldChg chg="addSp delSp modSp mod ord">
        <pc:chgData name="Girish Girish" userId="9ff168fb48cf7546" providerId="LiveId" clId="{256F9258-1919-42EB-96FD-BD784DA239E3}" dt="2025-08-12T07:41:01.507" v="170"/>
        <pc:sldMkLst>
          <pc:docMk/>
          <pc:sldMk cId="0" sldId="265"/>
        </pc:sldMkLst>
        <pc:picChg chg="add del mod">
          <ac:chgData name="Girish Girish" userId="9ff168fb48cf7546" providerId="LiveId" clId="{256F9258-1919-42EB-96FD-BD784DA239E3}" dt="2025-08-12T07:37:25.872" v="150" actId="478"/>
          <ac:picMkLst>
            <pc:docMk/>
            <pc:sldMk cId="0" sldId="265"/>
            <ac:picMk id="7" creationId="{EC4A8550-B657-7DAC-2655-5EE45BD91418}"/>
          </ac:picMkLst>
        </pc:picChg>
        <pc:picChg chg="add del mod">
          <ac:chgData name="Girish Girish" userId="9ff168fb48cf7546" providerId="LiveId" clId="{256F9258-1919-42EB-96FD-BD784DA239E3}" dt="2025-08-12T07:39:11.240" v="157" actId="478"/>
          <ac:picMkLst>
            <pc:docMk/>
            <pc:sldMk cId="0" sldId="265"/>
            <ac:picMk id="9" creationId="{533584E7-D09D-A438-23F2-69AAFC4A2C2D}"/>
          </ac:picMkLst>
        </pc:picChg>
        <pc:picChg chg="del mod">
          <ac:chgData name="Girish Girish" userId="9ff168fb48cf7546" providerId="LiveId" clId="{256F9258-1919-42EB-96FD-BD784DA239E3}" dt="2025-08-12T07:36:32.687" v="146" actId="478"/>
          <ac:picMkLst>
            <pc:docMk/>
            <pc:sldMk cId="0" sldId="265"/>
            <ac:picMk id="56" creationId="{5EE2A92D-2A2B-3731-7651-4612C696AAA2}"/>
          </ac:picMkLst>
        </pc:picChg>
      </pc:sldChg>
      <pc:sldChg chg="addSp modSp mod">
        <pc:chgData name="Girish Girish" userId="9ff168fb48cf7546" providerId="LiveId" clId="{256F9258-1919-42EB-96FD-BD784DA239E3}" dt="2025-08-12T06:53:12.237" v="117" actId="1076"/>
        <pc:sldMkLst>
          <pc:docMk/>
          <pc:sldMk cId="0" sldId="266"/>
        </pc:sldMkLst>
        <pc:spChg chg="mod">
          <ac:chgData name="Girish Girish" userId="9ff168fb48cf7546" providerId="LiveId" clId="{256F9258-1919-42EB-96FD-BD784DA239E3}" dt="2025-08-12T06:49:33.366" v="48" actId="20577"/>
          <ac:spMkLst>
            <pc:docMk/>
            <pc:sldMk cId="0" sldId="266"/>
            <ac:spMk id="18" creationId="{00000000-0000-0000-0000-000000000000}"/>
          </ac:spMkLst>
        </pc:spChg>
        <pc:spChg chg="mod">
          <ac:chgData name="Girish Girish" userId="9ff168fb48cf7546" providerId="LiveId" clId="{256F9258-1919-42EB-96FD-BD784DA239E3}" dt="2025-08-12T06:53:08.408" v="116" actId="1076"/>
          <ac:spMkLst>
            <pc:docMk/>
            <pc:sldMk cId="0" sldId="266"/>
            <ac:spMk id="20" creationId="{00000000-0000-0000-0000-000000000000}"/>
          </ac:spMkLst>
        </pc:spChg>
        <pc:spChg chg="mod">
          <ac:chgData name="Girish Girish" userId="9ff168fb48cf7546" providerId="LiveId" clId="{256F9258-1919-42EB-96FD-BD784DA239E3}" dt="2025-08-12T06:51:20.776" v="87" actId="1076"/>
          <ac:spMkLst>
            <pc:docMk/>
            <pc:sldMk cId="0" sldId="266"/>
            <ac:spMk id="22" creationId="{00000000-0000-0000-0000-000000000000}"/>
          </ac:spMkLst>
        </pc:spChg>
        <pc:spChg chg="mod">
          <ac:chgData name="Girish Girish" userId="9ff168fb48cf7546" providerId="LiveId" clId="{256F9258-1919-42EB-96FD-BD784DA239E3}" dt="2025-08-12T06:53:12.237" v="117" actId="1076"/>
          <ac:spMkLst>
            <pc:docMk/>
            <pc:sldMk cId="0" sldId="266"/>
            <ac:spMk id="24" creationId="{00000000-0000-0000-0000-000000000000}"/>
          </ac:spMkLst>
        </pc:spChg>
        <pc:spChg chg="add">
          <ac:chgData name="Girish Girish" userId="9ff168fb48cf7546" providerId="LiveId" clId="{256F9258-1919-42EB-96FD-BD784DA239E3}" dt="2025-08-12T06:48:04.359" v="32"/>
          <ac:spMkLst>
            <pc:docMk/>
            <pc:sldMk cId="0" sldId="266"/>
            <ac:spMk id="26" creationId="{866452D0-8E4C-1AFF-F84F-D0FDB24191E9}"/>
          </ac:spMkLst>
        </pc:spChg>
        <pc:spChg chg="add">
          <ac:chgData name="Girish Girish" userId="9ff168fb48cf7546" providerId="LiveId" clId="{256F9258-1919-42EB-96FD-BD784DA239E3}" dt="2025-08-12T06:48:09.731" v="33"/>
          <ac:spMkLst>
            <pc:docMk/>
            <pc:sldMk cId="0" sldId="266"/>
            <ac:spMk id="27" creationId="{4DF5200D-D52F-227D-2244-A1F0DAB93CB6}"/>
          </ac:spMkLst>
        </pc:spChg>
        <pc:spChg chg="add">
          <ac:chgData name="Girish Girish" userId="9ff168fb48cf7546" providerId="LiveId" clId="{256F9258-1919-42EB-96FD-BD784DA239E3}" dt="2025-08-12T06:49:28.915" v="47"/>
          <ac:spMkLst>
            <pc:docMk/>
            <pc:sldMk cId="0" sldId="266"/>
            <ac:spMk id="28" creationId="{9D0F98C1-2C64-7869-67B7-8E267BC577DB}"/>
          </ac:spMkLst>
        </pc:spChg>
        <pc:spChg chg="add">
          <ac:chgData name="Girish Girish" userId="9ff168fb48cf7546" providerId="LiveId" clId="{256F9258-1919-42EB-96FD-BD784DA239E3}" dt="2025-08-12T06:49:33.659" v="49"/>
          <ac:spMkLst>
            <pc:docMk/>
            <pc:sldMk cId="0" sldId="266"/>
            <ac:spMk id="29" creationId="{B68DE155-34AD-F59F-1043-DA9E6F8679DA}"/>
          </ac:spMkLst>
        </pc:spChg>
        <pc:spChg chg="add mod">
          <ac:chgData name="Girish Girish" userId="9ff168fb48cf7546" providerId="LiveId" clId="{256F9258-1919-42EB-96FD-BD784DA239E3}" dt="2025-08-12T06:50:20.048" v="71" actId="20577"/>
          <ac:spMkLst>
            <pc:docMk/>
            <pc:sldMk cId="0" sldId="266"/>
            <ac:spMk id="30" creationId="{A2C7A5F4-9390-088D-BAE3-9E735E7C0E0C}"/>
          </ac:spMkLst>
        </pc:spChg>
      </pc:sldChg>
      <pc:sldChg chg="addSp delSp modSp mod ord">
        <pc:chgData name="Girish Girish" userId="9ff168fb48cf7546" providerId="LiveId" clId="{256F9258-1919-42EB-96FD-BD784DA239E3}" dt="2025-08-12T07:47:44.846" v="179"/>
        <pc:sldMkLst>
          <pc:docMk/>
          <pc:sldMk cId="0" sldId="267"/>
        </pc:sldMkLst>
        <pc:picChg chg="add del mod">
          <ac:chgData name="Girish Girish" userId="9ff168fb48cf7546" providerId="LiveId" clId="{256F9258-1919-42EB-96FD-BD784DA239E3}" dt="2025-08-12T06:44:25.017" v="6" actId="1076"/>
          <ac:picMkLst>
            <pc:docMk/>
            <pc:sldMk cId="0" sldId="267"/>
            <ac:picMk id="6" creationId="{ACF55D50-7385-EC9E-5DDA-742AE647BE22}"/>
          </ac:picMkLst>
        </pc:picChg>
        <pc:picChg chg="add del mod">
          <ac:chgData name="Girish Girish" userId="9ff168fb48cf7546" providerId="LiveId" clId="{256F9258-1919-42EB-96FD-BD784DA239E3}" dt="2025-08-12T06:44:25.017" v="6" actId="1076"/>
          <ac:picMkLst>
            <pc:docMk/>
            <pc:sldMk cId="0" sldId="267"/>
            <ac:picMk id="9" creationId="{81B279CB-34FA-D516-0EC5-814671A86C0F}"/>
          </ac:picMkLst>
        </pc:picChg>
        <pc:picChg chg="add mod">
          <ac:chgData name="Girish Girish" userId="9ff168fb48cf7546" providerId="LiveId" clId="{256F9258-1919-42EB-96FD-BD784DA239E3}" dt="2025-08-12T06:44:33.753" v="8" actId="1076"/>
          <ac:picMkLst>
            <pc:docMk/>
            <pc:sldMk cId="0" sldId="267"/>
            <ac:picMk id="11" creationId="{15E3143E-F9C1-0906-BEC4-7FFC1CE37DA7}"/>
          </ac:picMkLst>
        </pc:picChg>
      </pc:sldChg>
      <pc:sldChg chg="modSp mod">
        <pc:chgData name="Girish Girish" userId="9ff168fb48cf7546" providerId="LiveId" clId="{256F9258-1919-42EB-96FD-BD784DA239E3}" dt="2025-08-12T06:46:49.940" v="25" actId="20577"/>
        <pc:sldMkLst>
          <pc:docMk/>
          <pc:sldMk cId="0" sldId="268"/>
        </pc:sldMkLst>
        <pc:spChg chg="mod">
          <ac:chgData name="Girish Girish" userId="9ff168fb48cf7546" providerId="LiveId" clId="{256F9258-1919-42EB-96FD-BD784DA239E3}" dt="2025-08-12T06:46:49.940" v="25" actId="20577"/>
          <ac:spMkLst>
            <pc:docMk/>
            <pc:sldMk cId="0" sldId="268"/>
            <ac:spMk id="5" creationId="{00000000-0000-0000-0000-000000000000}"/>
          </ac:spMkLst>
        </pc:spChg>
      </pc:sldChg>
      <pc:sldChg chg="addSp delSp modSp add mod">
        <pc:chgData name="Girish Girish" userId="9ff168fb48cf7546" providerId="LiveId" clId="{256F9258-1919-42EB-96FD-BD784DA239E3}" dt="2025-08-12T06:44:49.957" v="12" actId="1076"/>
        <pc:sldMkLst>
          <pc:docMk/>
          <pc:sldMk cId="1519673244" sldId="271"/>
        </pc:sldMkLst>
        <pc:picChg chg="add mod">
          <ac:chgData name="Girish Girish" userId="9ff168fb48cf7546" providerId="LiveId" clId="{256F9258-1919-42EB-96FD-BD784DA239E3}" dt="2025-08-12T06:44:49.957" v="12" actId="1076"/>
          <ac:picMkLst>
            <pc:docMk/>
            <pc:sldMk cId="1519673244" sldId="271"/>
            <ac:picMk id="6" creationId="{0082EEF5-A877-A04F-2C06-456CDBD0F6E4}"/>
          </ac:picMkLst>
        </pc:picChg>
        <pc:picChg chg="del">
          <ac:chgData name="Girish Girish" userId="9ff168fb48cf7546" providerId="LiveId" clId="{256F9258-1919-42EB-96FD-BD784DA239E3}" dt="2025-08-12T06:44:40.149" v="10" actId="478"/>
          <ac:picMkLst>
            <pc:docMk/>
            <pc:sldMk cId="1519673244" sldId="271"/>
            <ac:picMk id="11" creationId="{42AE24D2-6E29-3ADE-B518-DE6B0F1021A7}"/>
          </ac:picMkLst>
        </pc:picChg>
      </pc:sldChg>
      <pc:sldChg chg="addSp delSp modSp add mod ord">
        <pc:chgData name="Girish Girish" userId="9ff168fb48cf7546" providerId="LiveId" clId="{256F9258-1919-42EB-96FD-BD784DA239E3}" dt="2025-08-12T07:40:47.377" v="168"/>
        <pc:sldMkLst>
          <pc:docMk/>
          <pc:sldMk cId="1319421229" sldId="272"/>
        </pc:sldMkLst>
        <pc:spChg chg="mod">
          <ac:chgData name="Girish Girish" userId="9ff168fb48cf7546" providerId="LiveId" clId="{256F9258-1919-42EB-96FD-BD784DA239E3}" dt="2025-08-12T07:40:36.695" v="166" actId="20577"/>
          <ac:spMkLst>
            <pc:docMk/>
            <pc:sldMk cId="1319421229" sldId="272"/>
            <ac:spMk id="7" creationId="{66093AFA-595C-85EF-980C-B46F796A06C9}"/>
          </ac:spMkLst>
        </pc:spChg>
        <pc:picChg chg="del">
          <ac:chgData name="Girish Girish" userId="9ff168fb48cf7546" providerId="LiveId" clId="{256F9258-1919-42EB-96FD-BD784DA239E3}" dt="2025-08-12T07:39:20.819" v="159" actId="478"/>
          <ac:picMkLst>
            <pc:docMk/>
            <pc:sldMk cId="1319421229" sldId="272"/>
            <ac:picMk id="6" creationId="{D1EF424C-78CC-47E5-1D6E-4FF66A8C6DFE}"/>
          </ac:picMkLst>
        </pc:picChg>
        <pc:picChg chg="add mod">
          <ac:chgData name="Girish Girish" userId="9ff168fb48cf7546" providerId="LiveId" clId="{256F9258-1919-42EB-96FD-BD784DA239E3}" dt="2025-08-12T07:39:32.508" v="162" actId="1076"/>
          <ac:picMkLst>
            <pc:docMk/>
            <pc:sldMk cId="1319421229" sldId="272"/>
            <ac:picMk id="8" creationId="{498A33E1-335E-5CE1-2975-8C40A3433B44}"/>
          </ac:picMkLst>
        </pc:picChg>
      </pc:sldChg>
      <pc:sldChg chg="addSp delSp modSp add mod">
        <pc:chgData name="Girish Girish" userId="9ff168fb48cf7546" providerId="LiveId" clId="{256F9258-1919-42EB-96FD-BD784DA239E3}" dt="2025-08-12T07:41:52.336" v="177" actId="1076"/>
        <pc:sldMkLst>
          <pc:docMk/>
          <pc:sldMk cId="51839519" sldId="273"/>
        </pc:sldMkLst>
        <pc:picChg chg="add mod">
          <ac:chgData name="Girish Girish" userId="9ff168fb48cf7546" providerId="LiveId" clId="{256F9258-1919-42EB-96FD-BD784DA239E3}" dt="2025-08-12T07:41:52.336" v="177" actId="1076"/>
          <ac:picMkLst>
            <pc:docMk/>
            <pc:sldMk cId="51839519" sldId="273"/>
            <ac:picMk id="7" creationId="{79E28E61-C578-5672-5A45-848BA481D6BC}"/>
          </ac:picMkLst>
        </pc:picChg>
        <pc:picChg chg="del">
          <ac:chgData name="Girish Girish" userId="9ff168fb48cf7546" providerId="LiveId" clId="{256F9258-1919-42EB-96FD-BD784DA239E3}" dt="2025-08-12T07:41:36.912" v="172" actId="478"/>
          <ac:picMkLst>
            <pc:docMk/>
            <pc:sldMk cId="51839519" sldId="273"/>
            <ac:picMk id="9" creationId="{43B9909F-9F6C-CB3D-CDB6-123023151855}"/>
          </ac:picMkLst>
        </pc:picChg>
      </pc:sldChg>
    </pc:docChg>
  </pc:docChgLst>
  <pc:docChgLst>
    <pc:chgData name="Girish Girish" userId="9ff168fb48cf7546" providerId="Windows Live" clId="Web-{AA11F0CD-8B18-4816-A282-B027256521C7}"/>
    <pc:docChg chg="delSld modSld">
      <pc:chgData name="Girish Girish" userId="9ff168fb48cf7546" providerId="Windows Live" clId="Web-{AA11F0CD-8B18-4816-A282-B027256521C7}" dt="2025-08-11T20:44:31.398" v="307" actId="1076"/>
      <pc:docMkLst>
        <pc:docMk/>
      </pc:docMkLst>
      <pc:sldChg chg="modSp">
        <pc:chgData name="Girish Girish" userId="9ff168fb48cf7546" providerId="Windows Live" clId="Web-{AA11F0CD-8B18-4816-A282-B027256521C7}" dt="2025-08-11T19:03:45.001" v="258" actId="20577"/>
        <pc:sldMkLst>
          <pc:docMk/>
          <pc:sldMk cId="0" sldId="256"/>
        </pc:sldMkLst>
        <pc:spChg chg="mod">
          <ac:chgData name="Girish Girish" userId="9ff168fb48cf7546" providerId="Windows Live" clId="Web-{AA11F0CD-8B18-4816-A282-B027256521C7}" dt="2025-08-11T19:03:45.001" v="258" actId="20577"/>
          <ac:spMkLst>
            <pc:docMk/>
            <pc:sldMk cId="0" sldId="256"/>
            <ac:spMk id="11" creationId="{00000000-0000-0000-0000-000000000000}"/>
          </ac:spMkLst>
        </pc:spChg>
        <pc:spChg chg="mod">
          <ac:chgData name="Girish Girish" userId="9ff168fb48cf7546" providerId="Windows Live" clId="Web-{AA11F0CD-8B18-4816-A282-B027256521C7}" dt="2025-08-11T18:31:50.353" v="209" actId="20577"/>
          <ac:spMkLst>
            <pc:docMk/>
            <pc:sldMk cId="0" sldId="256"/>
            <ac:spMk id="12" creationId="{00000000-0000-0000-0000-000000000000}"/>
          </ac:spMkLst>
        </pc:spChg>
      </pc:sldChg>
      <pc:sldChg chg="modSp">
        <pc:chgData name="Girish Girish" userId="9ff168fb48cf7546" providerId="Windows Live" clId="Web-{AA11F0CD-8B18-4816-A282-B027256521C7}" dt="2025-08-11T18:14:36.763" v="138" actId="20577"/>
        <pc:sldMkLst>
          <pc:docMk/>
          <pc:sldMk cId="0" sldId="257"/>
        </pc:sldMkLst>
        <pc:spChg chg="mod">
          <ac:chgData name="Girish Girish" userId="9ff168fb48cf7546" providerId="Windows Live" clId="Web-{AA11F0CD-8B18-4816-A282-B027256521C7}" dt="2025-08-11T18:14:36.763" v="138" actId="20577"/>
          <ac:spMkLst>
            <pc:docMk/>
            <pc:sldMk cId="0" sldId="257"/>
            <ac:spMk id="6" creationId="{00000000-0000-0000-0000-000000000000}"/>
          </ac:spMkLst>
        </pc:spChg>
      </pc:sldChg>
      <pc:sldChg chg="modSp">
        <pc:chgData name="Girish Girish" userId="9ff168fb48cf7546" providerId="Windows Live" clId="Web-{AA11F0CD-8B18-4816-A282-B027256521C7}" dt="2025-08-11T18:34:01.245" v="232" actId="20577"/>
        <pc:sldMkLst>
          <pc:docMk/>
          <pc:sldMk cId="0" sldId="258"/>
        </pc:sldMkLst>
        <pc:spChg chg="mod">
          <ac:chgData name="Girish Girish" userId="9ff168fb48cf7546" providerId="Windows Live" clId="Web-{AA11F0CD-8B18-4816-A282-B027256521C7}" dt="2025-08-11T18:34:01.245" v="232" actId="20577"/>
          <ac:spMkLst>
            <pc:docMk/>
            <pc:sldMk cId="0" sldId="258"/>
            <ac:spMk id="6" creationId="{00000000-0000-0000-0000-000000000000}"/>
          </ac:spMkLst>
        </pc:spChg>
      </pc:sldChg>
      <pc:sldChg chg="modSp">
        <pc:chgData name="Girish Girish" userId="9ff168fb48cf7546" providerId="Windows Live" clId="Web-{AA11F0CD-8B18-4816-A282-B027256521C7}" dt="2025-08-11T18:35:26.980" v="254" actId="20577"/>
        <pc:sldMkLst>
          <pc:docMk/>
          <pc:sldMk cId="0" sldId="259"/>
        </pc:sldMkLst>
        <pc:spChg chg="mod">
          <ac:chgData name="Girish Girish" userId="9ff168fb48cf7546" providerId="Windows Live" clId="Web-{AA11F0CD-8B18-4816-A282-B027256521C7}" dt="2025-08-11T18:35:26.980" v="254" actId="20577"/>
          <ac:spMkLst>
            <pc:docMk/>
            <pc:sldMk cId="0" sldId="259"/>
            <ac:spMk id="6" creationId="{00000000-0000-0000-0000-000000000000}"/>
          </ac:spMkLst>
        </pc:spChg>
      </pc:sldChg>
      <pc:sldChg chg="del">
        <pc:chgData name="Girish Girish" userId="9ff168fb48cf7546" providerId="Windows Live" clId="Web-{AA11F0CD-8B18-4816-A282-B027256521C7}" dt="2025-08-11T20:18:42.015" v="259"/>
        <pc:sldMkLst>
          <pc:docMk/>
          <pc:sldMk cId="0" sldId="260"/>
        </pc:sldMkLst>
      </pc:sldChg>
      <pc:sldChg chg="del">
        <pc:chgData name="Girish Girish" userId="9ff168fb48cf7546" providerId="Windows Live" clId="Web-{AA11F0CD-8B18-4816-A282-B027256521C7}" dt="2025-08-11T20:18:46.593" v="260"/>
        <pc:sldMkLst>
          <pc:docMk/>
          <pc:sldMk cId="0" sldId="261"/>
        </pc:sldMkLst>
      </pc:sldChg>
      <pc:sldChg chg="modSp">
        <pc:chgData name="Girish Girish" userId="9ff168fb48cf7546" providerId="Windows Live" clId="Web-{AA11F0CD-8B18-4816-A282-B027256521C7}" dt="2025-08-11T20:21:09.692" v="263" actId="20577"/>
        <pc:sldMkLst>
          <pc:docMk/>
          <pc:sldMk cId="0" sldId="262"/>
        </pc:sldMkLst>
        <pc:spChg chg="mod">
          <ac:chgData name="Girish Girish" userId="9ff168fb48cf7546" providerId="Windows Live" clId="Web-{AA11F0CD-8B18-4816-A282-B027256521C7}" dt="2025-08-11T20:21:09.692" v="263" actId="20577"/>
          <ac:spMkLst>
            <pc:docMk/>
            <pc:sldMk cId="0" sldId="262"/>
            <ac:spMk id="6" creationId="{00000000-0000-0000-0000-000000000000}"/>
          </ac:spMkLst>
        </pc:spChg>
      </pc:sldChg>
      <pc:sldChg chg="addSp delSp modSp">
        <pc:chgData name="Girish Girish" userId="9ff168fb48cf7546" providerId="Windows Live" clId="Web-{AA11F0CD-8B18-4816-A282-B027256521C7}" dt="2025-08-11T17:31:01.882" v="16" actId="1076"/>
        <pc:sldMkLst>
          <pc:docMk/>
          <pc:sldMk cId="0" sldId="263"/>
        </pc:sldMkLst>
        <pc:picChg chg="add mod">
          <ac:chgData name="Girish Girish" userId="9ff168fb48cf7546" providerId="Windows Live" clId="Web-{AA11F0CD-8B18-4816-A282-B027256521C7}" dt="2025-08-11T17:31:01.882" v="16" actId="1076"/>
          <ac:picMkLst>
            <pc:docMk/>
            <pc:sldMk cId="0" sldId="263"/>
            <ac:picMk id="3" creationId="{4C3DF04F-55A8-3A1A-BA95-A14C0FB014EE}"/>
          </ac:picMkLst>
        </pc:picChg>
        <pc:picChg chg="del">
          <ac:chgData name="Girish Girish" userId="9ff168fb48cf7546" providerId="Windows Live" clId="Web-{AA11F0CD-8B18-4816-A282-B027256521C7}" dt="2025-08-11T17:29:33.223" v="0"/>
          <ac:picMkLst>
            <pc:docMk/>
            <pc:sldMk cId="0" sldId="263"/>
            <ac:picMk id="9" creationId="{7B5CDB9D-A6BE-594E-F01D-B726DBF278E1}"/>
          </ac:picMkLst>
        </pc:picChg>
      </pc:sldChg>
      <pc:sldChg chg="del">
        <pc:chgData name="Girish Girish" userId="9ff168fb48cf7546" providerId="Windows Live" clId="Web-{AA11F0CD-8B18-4816-A282-B027256521C7}" dt="2025-08-11T20:35:16.038" v="296"/>
        <pc:sldMkLst>
          <pc:docMk/>
          <pc:sldMk cId="0" sldId="264"/>
        </pc:sldMkLst>
      </pc:sldChg>
      <pc:sldChg chg="addSp delSp modSp">
        <pc:chgData name="Girish Girish" userId="9ff168fb48cf7546" providerId="Windows Live" clId="Web-{AA11F0CD-8B18-4816-A282-B027256521C7}" dt="2025-08-11T20:44:31.398" v="307" actId="1076"/>
        <pc:sldMkLst>
          <pc:docMk/>
          <pc:sldMk cId="0" sldId="265"/>
        </pc:sldMkLst>
        <pc:spChg chg="mod">
          <ac:chgData name="Girish Girish" userId="9ff168fb48cf7546" providerId="Windows Live" clId="Web-{AA11F0CD-8B18-4816-A282-B027256521C7}" dt="2025-08-11T20:33:25.594" v="273" actId="20577"/>
          <ac:spMkLst>
            <pc:docMk/>
            <pc:sldMk cId="0" sldId="265"/>
            <ac:spMk id="11" creationId="{00000000-0000-0000-0000-000000000000}"/>
          </ac:spMkLst>
        </pc:spChg>
        <pc:spChg chg="mod">
          <ac:chgData name="Girish Girish" userId="9ff168fb48cf7546" providerId="Windows Live" clId="Web-{AA11F0CD-8B18-4816-A282-B027256521C7}" dt="2025-08-11T20:33:17.234" v="264" actId="20577"/>
          <ac:spMkLst>
            <pc:docMk/>
            <pc:sldMk cId="0" sldId="265"/>
            <ac:spMk id="14" creationId="{00000000-0000-0000-0000-000000000000}"/>
          </ac:spMkLst>
        </pc:spChg>
        <pc:spChg chg="del topLvl">
          <ac:chgData name="Girish Girish" userId="9ff168fb48cf7546" providerId="Windows Live" clId="Web-{AA11F0CD-8B18-4816-A282-B027256521C7}" dt="2025-08-11T20:33:31.969" v="280"/>
          <ac:spMkLst>
            <pc:docMk/>
            <pc:sldMk cId="0" sldId="265"/>
            <ac:spMk id="19" creationId="{00000000-0000-0000-0000-000000000000}"/>
          </ac:spMkLst>
        </pc:spChg>
        <pc:spChg chg="del mod topLvl">
          <ac:chgData name="Girish Girish" userId="9ff168fb48cf7546" providerId="Windows Live" clId="Web-{AA11F0CD-8B18-4816-A282-B027256521C7}" dt="2025-08-11T20:33:29.563" v="278"/>
          <ac:spMkLst>
            <pc:docMk/>
            <pc:sldMk cId="0" sldId="265"/>
            <ac:spMk id="20" creationId="{00000000-0000-0000-0000-000000000000}"/>
          </ac:spMkLst>
        </pc:spChg>
        <pc:spChg chg="del">
          <ac:chgData name="Girish Girish" userId="9ff168fb48cf7546" providerId="Windows Live" clId="Web-{AA11F0CD-8B18-4816-A282-B027256521C7}" dt="2025-08-11T20:33:21.234" v="269"/>
          <ac:spMkLst>
            <pc:docMk/>
            <pc:sldMk cId="0" sldId="265"/>
            <ac:spMk id="24" creationId="{00000000-0000-0000-0000-000000000000}"/>
          </ac:spMkLst>
        </pc:spChg>
        <pc:spChg chg="del">
          <ac:chgData name="Girish Girish" userId="9ff168fb48cf7546" providerId="Windows Live" clId="Web-{AA11F0CD-8B18-4816-A282-B027256521C7}" dt="2025-08-11T20:33:23.578" v="272"/>
          <ac:spMkLst>
            <pc:docMk/>
            <pc:sldMk cId="0" sldId="265"/>
            <ac:spMk id="28" creationId="{00000000-0000-0000-0000-000000000000}"/>
          </ac:spMkLst>
        </pc:spChg>
        <pc:spChg chg="mod">
          <ac:chgData name="Girish Girish" userId="9ff168fb48cf7546" providerId="Windows Live" clId="Web-{AA11F0CD-8B18-4816-A282-B027256521C7}" dt="2025-08-11T20:33:22.234" v="270" actId="20577"/>
          <ac:spMkLst>
            <pc:docMk/>
            <pc:sldMk cId="0" sldId="265"/>
            <ac:spMk id="31" creationId="{00000000-0000-0000-0000-000000000000}"/>
          </ac:spMkLst>
        </pc:spChg>
        <pc:spChg chg="del">
          <ac:chgData name="Girish Girish" userId="9ff168fb48cf7546" providerId="Windows Live" clId="Web-{AA11F0CD-8B18-4816-A282-B027256521C7}" dt="2025-08-11T20:33:31.173" v="279"/>
          <ac:spMkLst>
            <pc:docMk/>
            <pc:sldMk cId="0" sldId="265"/>
            <ac:spMk id="32" creationId="{00000000-0000-0000-0000-000000000000}"/>
          </ac:spMkLst>
        </pc:spChg>
        <pc:spChg chg="del">
          <ac:chgData name="Girish Girish" userId="9ff168fb48cf7546" providerId="Windows Live" clId="Web-{AA11F0CD-8B18-4816-A282-B027256521C7}" dt="2025-08-11T20:33:33.516" v="282"/>
          <ac:spMkLst>
            <pc:docMk/>
            <pc:sldMk cId="0" sldId="265"/>
            <ac:spMk id="33" creationId="{00000000-0000-0000-0000-000000000000}"/>
          </ac:spMkLst>
        </pc:spChg>
        <pc:spChg chg="del">
          <ac:chgData name="Girish Girish" userId="9ff168fb48cf7546" providerId="Windows Live" clId="Web-{AA11F0CD-8B18-4816-A282-B027256521C7}" dt="2025-08-11T20:33:39.126" v="289"/>
          <ac:spMkLst>
            <pc:docMk/>
            <pc:sldMk cId="0" sldId="265"/>
            <ac:spMk id="43" creationId="{00000000-0000-0000-0000-000000000000}"/>
          </ac:spMkLst>
        </pc:spChg>
        <pc:spChg chg="del">
          <ac:chgData name="Girish Girish" userId="9ff168fb48cf7546" providerId="Windows Live" clId="Web-{AA11F0CD-8B18-4816-A282-B027256521C7}" dt="2025-08-11T20:33:34.954" v="284"/>
          <ac:spMkLst>
            <pc:docMk/>
            <pc:sldMk cId="0" sldId="265"/>
            <ac:spMk id="50" creationId="{00000000-0000-0000-0000-000000000000}"/>
          </ac:spMkLst>
        </pc:spChg>
        <pc:spChg chg="del">
          <ac:chgData name="Girish Girish" userId="9ff168fb48cf7546" providerId="Windows Live" clId="Web-{AA11F0CD-8B18-4816-A282-B027256521C7}" dt="2025-08-11T20:33:35.860" v="285"/>
          <ac:spMkLst>
            <pc:docMk/>
            <pc:sldMk cId="0" sldId="265"/>
            <ac:spMk id="54" creationId="{00000000-0000-0000-0000-000000000000}"/>
          </ac:spMkLst>
        </pc:spChg>
        <pc:grpChg chg="del">
          <ac:chgData name="Girish Girish" userId="9ff168fb48cf7546" providerId="Windows Live" clId="Web-{AA11F0CD-8B18-4816-A282-B027256521C7}" dt="2025-08-11T20:33:20.391" v="268"/>
          <ac:grpSpMkLst>
            <pc:docMk/>
            <pc:sldMk cId="0" sldId="265"/>
            <ac:grpSpMk id="6" creationId="{00000000-0000-0000-0000-000000000000}"/>
          </ac:grpSpMkLst>
        </pc:grpChg>
        <pc:grpChg chg="del">
          <ac:chgData name="Girish Girish" userId="9ff168fb48cf7546" providerId="Windows Live" clId="Web-{AA11F0CD-8B18-4816-A282-B027256521C7}" dt="2025-08-11T20:33:26.938" v="274"/>
          <ac:grpSpMkLst>
            <pc:docMk/>
            <pc:sldMk cId="0" sldId="265"/>
            <ac:grpSpMk id="9" creationId="{00000000-0000-0000-0000-000000000000}"/>
          </ac:grpSpMkLst>
        </pc:grpChg>
        <pc:grpChg chg="del">
          <ac:chgData name="Girish Girish" userId="9ff168fb48cf7546" providerId="Windows Live" clId="Web-{AA11F0CD-8B18-4816-A282-B027256521C7}" dt="2025-08-11T20:33:17.812" v="265"/>
          <ac:grpSpMkLst>
            <pc:docMk/>
            <pc:sldMk cId="0" sldId="265"/>
            <ac:grpSpMk id="12" creationId="{00000000-0000-0000-0000-000000000000}"/>
          </ac:grpSpMkLst>
        </pc:grpChg>
        <pc:grpChg chg="del">
          <ac:chgData name="Girish Girish" userId="9ff168fb48cf7546" providerId="Windows Live" clId="Web-{AA11F0CD-8B18-4816-A282-B027256521C7}" dt="2025-08-11T20:33:18.672" v="266"/>
          <ac:grpSpMkLst>
            <pc:docMk/>
            <pc:sldMk cId="0" sldId="265"/>
            <ac:grpSpMk id="15" creationId="{00000000-0000-0000-0000-000000000000}"/>
          </ac:grpSpMkLst>
        </pc:grpChg>
        <pc:grpChg chg="del">
          <ac:chgData name="Girish Girish" userId="9ff168fb48cf7546" providerId="Windows Live" clId="Web-{AA11F0CD-8B18-4816-A282-B027256521C7}" dt="2025-08-11T20:33:29.563" v="278"/>
          <ac:grpSpMkLst>
            <pc:docMk/>
            <pc:sldMk cId="0" sldId="265"/>
            <ac:grpSpMk id="18" creationId="{00000000-0000-0000-0000-000000000000}"/>
          </ac:grpSpMkLst>
        </pc:grpChg>
        <pc:grpChg chg="del">
          <ac:chgData name="Girish Girish" userId="9ff168fb48cf7546" providerId="Windows Live" clId="Web-{AA11F0CD-8B18-4816-A282-B027256521C7}" dt="2025-08-11T20:33:27.375" v="275"/>
          <ac:grpSpMkLst>
            <pc:docMk/>
            <pc:sldMk cId="0" sldId="265"/>
            <ac:grpSpMk id="21" creationId="{00000000-0000-0000-0000-000000000000}"/>
          </ac:grpSpMkLst>
        </pc:grpChg>
        <pc:grpChg chg="del">
          <ac:chgData name="Girish Girish" userId="9ff168fb48cf7546" providerId="Windows Live" clId="Web-{AA11F0CD-8B18-4816-A282-B027256521C7}" dt="2025-08-11T20:33:19.390" v="267"/>
          <ac:grpSpMkLst>
            <pc:docMk/>
            <pc:sldMk cId="0" sldId="265"/>
            <ac:grpSpMk id="25" creationId="{00000000-0000-0000-0000-000000000000}"/>
          </ac:grpSpMkLst>
        </pc:grpChg>
        <pc:grpChg chg="del">
          <ac:chgData name="Girish Girish" userId="9ff168fb48cf7546" providerId="Windows Live" clId="Web-{AA11F0CD-8B18-4816-A282-B027256521C7}" dt="2025-08-11T20:33:22.828" v="271"/>
          <ac:grpSpMkLst>
            <pc:docMk/>
            <pc:sldMk cId="0" sldId="265"/>
            <ac:grpSpMk id="29" creationId="{00000000-0000-0000-0000-000000000000}"/>
          </ac:grpSpMkLst>
        </pc:grpChg>
        <pc:grpChg chg="del">
          <ac:chgData name="Girish Girish" userId="9ff168fb48cf7546" providerId="Windows Live" clId="Web-{AA11F0CD-8B18-4816-A282-B027256521C7}" dt="2025-08-11T20:33:32.719" v="281"/>
          <ac:grpSpMkLst>
            <pc:docMk/>
            <pc:sldMk cId="0" sldId="265"/>
            <ac:grpSpMk id="34" creationId="{00000000-0000-0000-0000-000000000000}"/>
          </ac:grpSpMkLst>
        </pc:grpChg>
        <pc:grpChg chg="del">
          <ac:chgData name="Girish Girish" userId="9ff168fb48cf7546" providerId="Windows Live" clId="Web-{AA11F0CD-8B18-4816-A282-B027256521C7}" dt="2025-08-11T20:33:36.360" v="286"/>
          <ac:grpSpMkLst>
            <pc:docMk/>
            <pc:sldMk cId="0" sldId="265"/>
            <ac:grpSpMk id="37" creationId="{00000000-0000-0000-0000-000000000000}"/>
          </ac:grpSpMkLst>
        </pc:grpChg>
        <pc:grpChg chg="del">
          <ac:chgData name="Girish Girish" userId="9ff168fb48cf7546" providerId="Windows Live" clId="Web-{AA11F0CD-8B18-4816-A282-B027256521C7}" dt="2025-08-11T20:33:37.298" v="287"/>
          <ac:grpSpMkLst>
            <pc:docMk/>
            <pc:sldMk cId="0" sldId="265"/>
            <ac:grpSpMk id="40" creationId="{00000000-0000-0000-0000-000000000000}"/>
          </ac:grpSpMkLst>
        </pc:grpChg>
        <pc:grpChg chg="del">
          <ac:chgData name="Girish Girish" userId="9ff168fb48cf7546" providerId="Windows Live" clId="Web-{AA11F0CD-8B18-4816-A282-B027256521C7}" dt="2025-08-11T20:33:39.923" v="290"/>
          <ac:grpSpMkLst>
            <pc:docMk/>
            <pc:sldMk cId="0" sldId="265"/>
            <ac:grpSpMk id="44" creationId="{00000000-0000-0000-0000-000000000000}"/>
          </ac:grpSpMkLst>
        </pc:grpChg>
        <pc:grpChg chg="del">
          <ac:chgData name="Girish Girish" userId="9ff168fb48cf7546" providerId="Windows Live" clId="Web-{AA11F0CD-8B18-4816-A282-B027256521C7}" dt="2025-08-11T20:33:38.251" v="288"/>
          <ac:grpSpMkLst>
            <pc:docMk/>
            <pc:sldMk cId="0" sldId="265"/>
            <ac:grpSpMk id="47" creationId="{00000000-0000-0000-0000-000000000000}"/>
          </ac:grpSpMkLst>
        </pc:grpChg>
        <pc:grpChg chg="del">
          <ac:chgData name="Girish Girish" userId="9ff168fb48cf7546" providerId="Windows Live" clId="Web-{AA11F0CD-8B18-4816-A282-B027256521C7}" dt="2025-08-11T20:33:34.173" v="283"/>
          <ac:grpSpMkLst>
            <pc:docMk/>
            <pc:sldMk cId="0" sldId="265"/>
            <ac:grpSpMk id="51" creationId="{00000000-0000-0000-0000-000000000000}"/>
          </ac:grpSpMkLst>
        </pc:grpChg>
        <pc:picChg chg="add del mod">
          <ac:chgData name="Girish Girish" userId="9ff168fb48cf7546" providerId="Windows Live" clId="Web-{AA11F0CD-8B18-4816-A282-B027256521C7}" dt="2025-08-11T20:44:11.913" v="302"/>
          <ac:picMkLst>
            <pc:docMk/>
            <pc:sldMk cId="0" sldId="265"/>
            <ac:picMk id="55" creationId="{EE976567-FADF-D613-DB80-E2996B66B385}"/>
          </ac:picMkLst>
        </pc:picChg>
        <pc:picChg chg="add mod">
          <ac:chgData name="Girish Girish" userId="9ff168fb48cf7546" providerId="Windows Live" clId="Web-{AA11F0CD-8B18-4816-A282-B027256521C7}" dt="2025-08-11T20:44:31.398" v="307" actId="1076"/>
          <ac:picMkLst>
            <pc:docMk/>
            <pc:sldMk cId="0" sldId="265"/>
            <ac:picMk id="56" creationId="{5EE2A92D-2A2B-3731-7651-4612C696AAA2}"/>
          </ac:picMkLst>
        </pc:picChg>
      </pc:sldChg>
      <pc:sldChg chg="modSp">
        <pc:chgData name="Girish Girish" userId="9ff168fb48cf7546" providerId="Windows Live" clId="Web-{AA11F0CD-8B18-4816-A282-B027256521C7}" dt="2025-08-11T18:12:30.213" v="127" actId="20577"/>
        <pc:sldMkLst>
          <pc:docMk/>
          <pc:sldMk cId="0" sldId="266"/>
        </pc:sldMkLst>
        <pc:spChg chg="mod">
          <ac:chgData name="Girish Girish" userId="9ff168fb48cf7546" providerId="Windows Live" clId="Web-{AA11F0CD-8B18-4816-A282-B027256521C7}" dt="2025-08-11T17:34:11.637" v="76" actId="1076"/>
          <ac:spMkLst>
            <pc:docMk/>
            <pc:sldMk cId="0" sldId="266"/>
            <ac:spMk id="5" creationId="{00000000-0000-0000-0000-000000000000}"/>
          </ac:spMkLst>
        </pc:spChg>
        <pc:spChg chg="mod">
          <ac:chgData name="Girish Girish" userId="9ff168fb48cf7546" providerId="Windows Live" clId="Web-{AA11F0CD-8B18-4816-A282-B027256521C7}" dt="2025-08-11T17:31:30.352" v="22" actId="1076"/>
          <ac:spMkLst>
            <pc:docMk/>
            <pc:sldMk cId="0" sldId="266"/>
            <ac:spMk id="14" creationId="{00000000-0000-0000-0000-000000000000}"/>
          </ac:spMkLst>
        </pc:spChg>
        <pc:spChg chg="mod">
          <ac:chgData name="Girish Girish" userId="9ff168fb48cf7546" providerId="Windows Live" clId="Web-{AA11F0CD-8B18-4816-A282-B027256521C7}" dt="2025-08-11T17:33:55.777" v="74" actId="20577"/>
          <ac:spMkLst>
            <pc:docMk/>
            <pc:sldMk cId="0" sldId="266"/>
            <ac:spMk id="18" creationId="{00000000-0000-0000-0000-000000000000}"/>
          </ac:spMkLst>
        </pc:spChg>
        <pc:spChg chg="mod">
          <ac:chgData name="Girish Girish" userId="9ff168fb48cf7546" providerId="Windows Live" clId="Web-{AA11F0CD-8B18-4816-A282-B027256521C7}" dt="2025-08-11T18:12:30.213" v="127" actId="20577"/>
          <ac:spMkLst>
            <pc:docMk/>
            <pc:sldMk cId="0" sldId="266"/>
            <ac:spMk id="20" creationId="{00000000-0000-0000-0000-000000000000}"/>
          </ac:spMkLst>
        </pc:spChg>
        <pc:spChg chg="mod">
          <ac:chgData name="Girish Girish" userId="9ff168fb48cf7546" providerId="Windows Live" clId="Web-{AA11F0CD-8B18-4816-A282-B027256521C7}" dt="2025-08-11T17:33:10.901" v="61" actId="20577"/>
          <ac:spMkLst>
            <pc:docMk/>
            <pc:sldMk cId="0" sldId="266"/>
            <ac:spMk id="22" creationId="{00000000-0000-0000-0000-000000000000}"/>
          </ac:spMkLst>
        </pc:spChg>
        <pc:spChg chg="mod">
          <ac:chgData name="Girish Girish" userId="9ff168fb48cf7546" providerId="Windows Live" clId="Web-{AA11F0CD-8B18-4816-A282-B027256521C7}" dt="2025-08-11T17:33:18.230" v="65" actId="20577"/>
          <ac:spMkLst>
            <pc:docMk/>
            <pc:sldMk cId="0" sldId="266"/>
            <ac:spMk id="24" creationId="{00000000-0000-0000-0000-000000000000}"/>
          </ac:spMkLst>
        </pc:spChg>
        <pc:grpChg chg="mod">
          <ac:chgData name="Girish Girish" userId="9ff168fb48cf7546" providerId="Windows Live" clId="Web-{AA11F0CD-8B18-4816-A282-B027256521C7}" dt="2025-08-11T17:31:10.461" v="19" actId="1076"/>
          <ac:grpSpMkLst>
            <pc:docMk/>
            <pc:sldMk cId="0" sldId="266"/>
            <ac:grpSpMk id="2" creationId="{00000000-0000-0000-0000-000000000000}"/>
          </ac:grpSpMkLst>
        </pc:grpChg>
      </pc:sldChg>
      <pc:sldChg chg="delSp modSp">
        <pc:chgData name="Girish Girish" userId="9ff168fb48cf7546" providerId="Windows Live" clId="Web-{AA11F0CD-8B18-4816-A282-B027256521C7}" dt="2025-08-11T20:35:33.273" v="301"/>
        <pc:sldMkLst>
          <pc:docMk/>
          <pc:sldMk cId="0" sldId="267"/>
        </pc:sldMkLst>
        <pc:spChg chg="del">
          <ac:chgData name="Girish Girish" userId="9ff168fb48cf7546" providerId="Windows Live" clId="Web-{AA11F0CD-8B18-4816-A282-B027256521C7}" dt="2025-08-11T20:35:33.273" v="301"/>
          <ac:spMkLst>
            <pc:docMk/>
            <pc:sldMk cId="0" sldId="267"/>
            <ac:spMk id="5" creationId="{00000000-0000-0000-0000-000000000000}"/>
          </ac:spMkLst>
        </pc:spChg>
        <pc:spChg chg="del">
          <ac:chgData name="Girish Girish" userId="9ff168fb48cf7546" providerId="Windows Live" clId="Web-{AA11F0CD-8B18-4816-A282-B027256521C7}" dt="2025-08-11T20:35:33.258" v="300"/>
          <ac:spMkLst>
            <pc:docMk/>
            <pc:sldMk cId="0" sldId="267"/>
            <ac:spMk id="6" creationId="{00000000-0000-0000-0000-000000000000}"/>
          </ac:spMkLst>
        </pc:spChg>
        <pc:spChg chg="del mod">
          <ac:chgData name="Girish Girish" userId="9ff168fb48cf7546" providerId="Windows Live" clId="Web-{AA11F0CD-8B18-4816-A282-B027256521C7}" dt="2025-08-11T20:35:29.148" v="299"/>
          <ac:spMkLst>
            <pc:docMk/>
            <pc:sldMk cId="0" sldId="267"/>
            <ac:spMk id="8" creationId="{00000000-0000-0000-0000-000000000000}"/>
          </ac:spMkLst>
        </pc:spChg>
      </pc:sldChg>
      <pc:sldChg chg="modSp">
        <pc:chgData name="Girish Girish" userId="9ff168fb48cf7546" providerId="Windows Live" clId="Web-{AA11F0CD-8B18-4816-A282-B027256521C7}" dt="2025-08-11T17:36:18.217" v="93" actId="20577"/>
        <pc:sldMkLst>
          <pc:docMk/>
          <pc:sldMk cId="0" sldId="268"/>
        </pc:sldMkLst>
        <pc:spChg chg="mod">
          <ac:chgData name="Girish Girish" userId="9ff168fb48cf7546" providerId="Windows Live" clId="Web-{AA11F0CD-8B18-4816-A282-B027256521C7}" dt="2025-08-11T17:36:18.217" v="93" actId="20577"/>
          <ac:spMkLst>
            <pc:docMk/>
            <pc:sldMk cId="0" sldId="268"/>
            <ac:spMk id="5" creationId="{00000000-0000-0000-0000-000000000000}"/>
          </ac:spMkLst>
        </pc:spChg>
      </pc:sldChg>
      <pc:sldChg chg="del">
        <pc:chgData name="Girish Girish" userId="9ff168fb48cf7546" providerId="Windows Live" clId="Web-{AA11F0CD-8B18-4816-A282-B027256521C7}" dt="2025-08-11T18:11:22.675" v="96"/>
        <pc:sldMkLst>
          <pc:docMk/>
          <pc:sldMk cId="0"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grpSp>
        <p:nvGrpSpPr>
          <p:cNvPr id="5" name="Group 5"/>
          <p:cNvGrpSpPr/>
          <p:nvPr/>
        </p:nvGrpSpPr>
        <p:grpSpPr>
          <a:xfrm>
            <a:off x="16002000" y="225707"/>
            <a:ext cx="2071869" cy="1024359"/>
            <a:chOff x="0" y="0"/>
            <a:chExt cx="2762492" cy="1365812"/>
          </a:xfrm>
        </p:grpSpPr>
        <p:sp>
          <p:nvSpPr>
            <p:cNvPr id="6" name="Freeform 6"/>
            <p:cNvSpPr/>
            <p:nvPr/>
          </p:nvSpPr>
          <p:spPr>
            <a:xfrm>
              <a:off x="0" y="0"/>
              <a:ext cx="2762504" cy="1365758"/>
            </a:xfrm>
            <a:custGeom>
              <a:avLst/>
              <a:gdLst/>
              <a:ahLst/>
              <a:cxnLst/>
              <a:rect l="l" t="t" r="r" b="b"/>
              <a:pathLst>
                <a:path w="2762504" h="1365758">
                  <a:moveTo>
                    <a:pt x="0" y="0"/>
                  </a:moveTo>
                  <a:lnTo>
                    <a:pt x="2762504" y="0"/>
                  </a:lnTo>
                  <a:lnTo>
                    <a:pt x="2762504" y="1365758"/>
                  </a:lnTo>
                  <a:lnTo>
                    <a:pt x="0" y="1365758"/>
                  </a:lnTo>
                  <a:close/>
                </a:path>
              </a:pathLst>
            </a:custGeom>
            <a:solidFill>
              <a:srgbClr val="FFFFFF"/>
            </a:solidFill>
          </p:spPr>
        </p:sp>
      </p:grpSp>
      <p:sp>
        <p:nvSpPr>
          <p:cNvPr id="7" name="Freeform 7" descr="A picture containing text, clipart  Description automatically generated"/>
          <p:cNvSpPr/>
          <p:nvPr/>
        </p:nvSpPr>
        <p:spPr>
          <a:xfrm>
            <a:off x="11227526" y="215532"/>
            <a:ext cx="6846342" cy="2211147"/>
          </a:xfrm>
          <a:custGeom>
            <a:avLst/>
            <a:gdLst/>
            <a:ahLst/>
            <a:cxnLst/>
            <a:rect l="l" t="t" r="r" b="b"/>
            <a:pathLst>
              <a:path w="6846342" h="2211147">
                <a:moveTo>
                  <a:pt x="0" y="0"/>
                </a:moveTo>
                <a:lnTo>
                  <a:pt x="6846342" y="0"/>
                </a:lnTo>
                <a:lnTo>
                  <a:pt x="6846342" y="2211147"/>
                </a:lnTo>
                <a:lnTo>
                  <a:pt x="0" y="2211147"/>
                </a:lnTo>
                <a:lnTo>
                  <a:pt x="0" y="0"/>
                </a:lnTo>
                <a:close/>
              </a:path>
            </a:pathLst>
          </a:custGeom>
          <a:blipFill>
            <a:blip r:embed="rId2"/>
            <a:stretch>
              <a:fillRect t="-16502" b="-16502"/>
            </a:stretch>
          </a:blipFill>
        </p:spPr>
      </p:sp>
      <p:sp>
        <p:nvSpPr>
          <p:cNvPr id="8" name="Freeform 8"/>
          <p:cNvSpPr/>
          <p:nvPr/>
        </p:nvSpPr>
        <p:spPr>
          <a:xfrm>
            <a:off x="548684" y="225707"/>
            <a:ext cx="1500769" cy="2448622"/>
          </a:xfrm>
          <a:custGeom>
            <a:avLst/>
            <a:gdLst/>
            <a:ahLst/>
            <a:cxnLst/>
            <a:rect l="l" t="t" r="r" b="b"/>
            <a:pathLst>
              <a:path w="1500769" h="2448622">
                <a:moveTo>
                  <a:pt x="0" y="0"/>
                </a:moveTo>
                <a:lnTo>
                  <a:pt x="1500768" y="0"/>
                </a:lnTo>
                <a:lnTo>
                  <a:pt x="1500768" y="2448622"/>
                </a:lnTo>
                <a:lnTo>
                  <a:pt x="0" y="2448622"/>
                </a:lnTo>
                <a:lnTo>
                  <a:pt x="0" y="0"/>
                </a:lnTo>
                <a:close/>
              </a:path>
            </a:pathLst>
          </a:custGeom>
          <a:blipFill>
            <a:blip r:embed="rId3"/>
            <a:stretch>
              <a:fillRect/>
            </a:stretch>
          </a:blipFill>
        </p:spPr>
      </p:sp>
      <p:sp>
        <p:nvSpPr>
          <p:cNvPr id="9" name="TextBox 9"/>
          <p:cNvSpPr txBox="1"/>
          <p:nvPr/>
        </p:nvSpPr>
        <p:spPr>
          <a:xfrm>
            <a:off x="4225833" y="2521929"/>
            <a:ext cx="9868988" cy="1333500"/>
          </a:xfrm>
          <a:prstGeom prst="rect">
            <a:avLst/>
          </a:prstGeom>
        </p:spPr>
        <p:txBody>
          <a:bodyPr lIns="0" tIns="0" rIns="0" bIns="0" rtlCol="0" anchor="t">
            <a:spAutoFit/>
          </a:bodyPr>
          <a:lstStyle/>
          <a:p>
            <a:pPr algn="ctr">
              <a:lnSpc>
                <a:spcPts val="9360"/>
              </a:lnSpc>
            </a:pPr>
            <a:r>
              <a:rPr lang="en-US" sz="7800" spc="72">
                <a:solidFill>
                  <a:srgbClr val="000000"/>
                </a:solidFill>
                <a:latin typeface="Times New Roman"/>
                <a:ea typeface="Times New Roman"/>
                <a:cs typeface="Times New Roman"/>
                <a:sym typeface="Times New Roman"/>
              </a:rPr>
              <a:t>IBM Project</a:t>
            </a:r>
          </a:p>
        </p:txBody>
      </p:sp>
      <p:sp>
        <p:nvSpPr>
          <p:cNvPr id="10" name="TextBox 10"/>
          <p:cNvSpPr txBox="1"/>
          <p:nvPr/>
        </p:nvSpPr>
        <p:spPr>
          <a:xfrm>
            <a:off x="1862938" y="4162073"/>
            <a:ext cx="14739953" cy="738664"/>
          </a:xfrm>
          <a:prstGeom prst="rect">
            <a:avLst/>
          </a:prstGeom>
        </p:spPr>
        <p:txBody>
          <a:bodyPr lIns="0" tIns="0" rIns="0" bIns="0" rtlCol="0" anchor="t">
            <a:spAutoFit/>
          </a:bodyPr>
          <a:lstStyle/>
          <a:p>
            <a:pPr algn="ctr"/>
            <a:r>
              <a:rPr lang="en-IN" sz="4800" b="1"/>
              <a:t>AI-Powered Movie Recommender</a:t>
            </a:r>
          </a:p>
        </p:txBody>
      </p:sp>
      <p:sp>
        <p:nvSpPr>
          <p:cNvPr id="11" name="TextBox 11"/>
          <p:cNvSpPr txBox="1"/>
          <p:nvPr/>
        </p:nvSpPr>
        <p:spPr>
          <a:xfrm>
            <a:off x="548684" y="7302134"/>
            <a:ext cx="5588215" cy="2462213"/>
          </a:xfrm>
          <a:prstGeom prst="rect">
            <a:avLst/>
          </a:prstGeom>
        </p:spPr>
        <p:txBody>
          <a:bodyPr lIns="0" tIns="0" rIns="0" bIns="0" rtlCol="0" anchor="t">
            <a:spAutoFit/>
          </a:bodyPr>
          <a:lstStyle/>
          <a:p>
            <a:pPr algn="l">
              <a:lnSpc>
                <a:spcPts val="3240"/>
              </a:lnSpc>
            </a:pPr>
            <a:r>
              <a:rPr lang="en-US" sz="2700" spc="24" dirty="0">
                <a:solidFill>
                  <a:srgbClr val="000000"/>
                </a:solidFill>
                <a:latin typeface="Times New Roman Bold"/>
                <a:ea typeface="TT Rounds Condensed"/>
                <a:cs typeface="TT Rounds Condensed"/>
                <a:sym typeface="TT Rounds Condensed"/>
              </a:rPr>
              <a:t>Presented by:</a:t>
            </a:r>
            <a:endParaRPr lang="en-US" sz="2700" spc="24" dirty="0">
              <a:solidFill>
                <a:srgbClr val="000000"/>
              </a:solidFill>
              <a:latin typeface="Times New Roman Bold"/>
              <a:ea typeface="TT Rounds Condensed"/>
              <a:cs typeface="TT Rounds Condensed"/>
            </a:endParaRPr>
          </a:p>
          <a:p>
            <a:pPr>
              <a:lnSpc>
                <a:spcPts val="3240"/>
              </a:lnSpc>
            </a:pPr>
            <a:r>
              <a:rPr lang="en-US" sz="2700" spc="24" dirty="0">
                <a:solidFill>
                  <a:srgbClr val="000000"/>
                </a:solidFill>
                <a:latin typeface="Times New Roman Bold"/>
                <a:cs typeface="Times New Roman Bold"/>
                <a:sym typeface="TT Rounds Condensed"/>
              </a:rPr>
              <a:t>R2142220147 - Rishabh Sharma</a:t>
            </a:r>
            <a:endParaRPr lang="en-US">
              <a:latin typeface="Times New Roman Bold"/>
              <a:cs typeface="Times New Roman Bold"/>
            </a:endParaRPr>
          </a:p>
          <a:p>
            <a:pPr>
              <a:lnSpc>
                <a:spcPts val="3240"/>
              </a:lnSpc>
            </a:pPr>
            <a:r>
              <a:rPr lang="en-US" sz="2700" spc="24" dirty="0">
                <a:solidFill>
                  <a:srgbClr val="000000"/>
                </a:solidFill>
                <a:latin typeface="Times New Roman Bold"/>
                <a:ea typeface="+mn-lt"/>
                <a:cs typeface="+mn-lt"/>
                <a:sym typeface="TT Rounds Condensed"/>
              </a:rPr>
              <a:t>R2142221209</a:t>
            </a:r>
            <a:r>
              <a:rPr lang="en-US" sz="2700" spc="24" dirty="0">
                <a:solidFill>
                  <a:srgbClr val="000000"/>
                </a:solidFill>
                <a:latin typeface="Times New Roman Bold"/>
                <a:ea typeface="TT Rounds Condensed"/>
                <a:cs typeface="TT Rounds Condensed"/>
                <a:sym typeface="TT Rounds Condensed"/>
              </a:rPr>
              <a:t> - Sunny Jain</a:t>
            </a:r>
            <a:endParaRPr lang="en-US" sz="2700" spc="24" dirty="0">
              <a:solidFill>
                <a:srgbClr val="000000"/>
              </a:solidFill>
              <a:latin typeface="Times New Roman Bold"/>
              <a:ea typeface="TT Rounds Condensed"/>
              <a:cs typeface="TT Rounds Condensed"/>
            </a:endParaRPr>
          </a:p>
          <a:p>
            <a:pPr>
              <a:lnSpc>
                <a:spcPts val="3240"/>
              </a:lnSpc>
            </a:pPr>
            <a:r>
              <a:rPr lang="en-US" sz="2700" spc="24" dirty="0">
                <a:solidFill>
                  <a:srgbClr val="000000"/>
                </a:solidFill>
                <a:latin typeface="Times New Roman Bold"/>
                <a:ea typeface="+mn-lt"/>
                <a:cs typeface="+mn-lt"/>
                <a:sym typeface="TT Rounds Condensed"/>
              </a:rPr>
              <a:t>R2142221014 </a:t>
            </a:r>
            <a:r>
              <a:rPr lang="en-US" sz="2700" spc="24" dirty="0">
                <a:solidFill>
                  <a:srgbClr val="000000"/>
                </a:solidFill>
                <a:latin typeface="Times New Roman Bold"/>
                <a:ea typeface="TT Rounds Condensed"/>
                <a:cs typeface="TT Rounds Condensed"/>
                <a:sym typeface="TT Rounds Condensed"/>
              </a:rPr>
              <a:t>- </a:t>
            </a:r>
            <a:r>
              <a:rPr lang="en-US" sz="2700" spc="24" dirty="0">
                <a:solidFill>
                  <a:srgbClr val="000000"/>
                </a:solidFill>
                <a:latin typeface="Times New Roman Bold"/>
                <a:ea typeface="+mn-lt"/>
                <a:cs typeface="+mn-lt"/>
                <a:sym typeface="TT Rounds Condensed"/>
              </a:rPr>
              <a:t>Hardik Raj Kapoor</a:t>
            </a:r>
            <a:endParaRPr lang="en-US" sz="2700" spc="24" dirty="0">
              <a:solidFill>
                <a:srgbClr val="000000"/>
              </a:solidFill>
              <a:latin typeface="Times New Roman Bold"/>
              <a:ea typeface="+mn-lt"/>
              <a:cs typeface="+mn-lt"/>
            </a:endParaRPr>
          </a:p>
          <a:p>
            <a:pPr>
              <a:lnSpc>
                <a:spcPts val="3240"/>
              </a:lnSpc>
            </a:pPr>
            <a:r>
              <a:rPr lang="en-US" sz="2700" spc="24" dirty="0">
                <a:solidFill>
                  <a:srgbClr val="000000"/>
                </a:solidFill>
                <a:latin typeface="Times New Roman Bold"/>
                <a:ea typeface="TT Rounds Condensed"/>
                <a:cs typeface="TT Rounds Condensed"/>
                <a:sym typeface="TT Rounds Condensed"/>
              </a:rPr>
              <a:t>R2142221369 - Girish.</a:t>
            </a:r>
            <a:endParaRPr lang="en-US" sz="2700" spc="24">
              <a:solidFill>
                <a:srgbClr val="000000"/>
              </a:solidFill>
              <a:latin typeface="Times New Roman Bold"/>
              <a:ea typeface="TT Rounds Condensed"/>
              <a:cs typeface="TT Rounds Condensed"/>
            </a:endParaRPr>
          </a:p>
          <a:p>
            <a:pPr>
              <a:lnSpc>
                <a:spcPts val="3240"/>
              </a:lnSpc>
            </a:pPr>
            <a:r>
              <a:rPr lang="en-US" sz="2700" spc="24" dirty="0">
                <a:solidFill>
                  <a:srgbClr val="000000"/>
                </a:solidFill>
                <a:latin typeface="Times New Roman Bold"/>
                <a:ea typeface="+mn-lt"/>
                <a:cs typeface="+mn-lt"/>
              </a:rPr>
              <a:t>R2142220628 </a:t>
            </a:r>
            <a:r>
              <a:rPr lang="en-US" sz="2700" spc="24" dirty="0">
                <a:solidFill>
                  <a:srgbClr val="000000"/>
                </a:solidFill>
                <a:latin typeface="Times New Roman Bold"/>
                <a:cs typeface="Times New Roman Bold"/>
              </a:rPr>
              <a:t>- Samridh</a:t>
            </a:r>
            <a:endParaRPr lang="en-US">
              <a:latin typeface="Times New Roman Bold"/>
              <a:ea typeface="Calibri"/>
              <a:cs typeface="Times New Roman Bold"/>
            </a:endParaRPr>
          </a:p>
        </p:txBody>
      </p:sp>
      <p:sp>
        <p:nvSpPr>
          <p:cNvPr id="12" name="TextBox 12"/>
          <p:cNvSpPr txBox="1"/>
          <p:nvPr/>
        </p:nvSpPr>
        <p:spPr>
          <a:xfrm>
            <a:off x="13366569" y="8191148"/>
            <a:ext cx="3892731" cy="828675"/>
          </a:xfrm>
          <a:prstGeom prst="rect">
            <a:avLst/>
          </a:prstGeom>
        </p:spPr>
        <p:txBody>
          <a:bodyPr lIns="0" tIns="0" rIns="0" bIns="0" rtlCol="0" anchor="t">
            <a:spAutoFit/>
          </a:bodyPr>
          <a:lstStyle/>
          <a:p>
            <a:pPr algn="l">
              <a:lnSpc>
                <a:spcPts val="3240"/>
              </a:lnSpc>
            </a:pPr>
            <a:r>
              <a:rPr lang="en-US" sz="2700" spc="24">
                <a:solidFill>
                  <a:srgbClr val="000000"/>
                </a:solidFill>
                <a:latin typeface="TT Rounds Condensed"/>
                <a:ea typeface="TT Rounds Condensed"/>
                <a:cs typeface="TT Rounds Condensed"/>
                <a:sym typeface="TT Rounds Condensed"/>
              </a:rPr>
              <a:t>Mentored By:</a:t>
            </a:r>
          </a:p>
          <a:p>
            <a:pPr>
              <a:lnSpc>
                <a:spcPts val="3240"/>
              </a:lnSpc>
            </a:pPr>
            <a:r>
              <a:rPr lang="en-US" sz="2700" spc="25">
                <a:solidFill>
                  <a:srgbClr val="000000"/>
                </a:solidFill>
                <a:latin typeface="TT Rounds Condensed"/>
                <a:ea typeface="TT Rounds Condensed"/>
                <a:cs typeface="TT Rounds Condensed"/>
                <a:sym typeface="TT Rounds Condensed"/>
              </a:rPr>
              <a:t>Dr. </a:t>
            </a:r>
            <a:r>
              <a:rPr lang="en-US" sz="2700" spc="25" err="1">
                <a:solidFill>
                  <a:srgbClr val="000000"/>
                </a:solidFill>
                <a:latin typeface="TT Rounds Condensed"/>
                <a:ea typeface="TT Rounds Condensed"/>
                <a:cs typeface="TT Rounds Condensed"/>
                <a:sym typeface="TT Rounds Condensed"/>
              </a:rPr>
              <a:t>Suvojit</a:t>
            </a:r>
            <a:r>
              <a:rPr lang="en-US" sz="2700" spc="25">
                <a:solidFill>
                  <a:srgbClr val="000000"/>
                </a:solidFill>
                <a:latin typeface="TT Rounds Condensed"/>
                <a:ea typeface="TT Rounds Condensed"/>
                <a:cs typeface="TT Rounds Condensed"/>
                <a:sym typeface="TT Rounds Condensed"/>
              </a:rPr>
              <a:t> Dhara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DA299-FF9D-2176-1E45-5CAECB092BE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297A1761-7921-E40A-2610-5AE43C3F0156}"/>
              </a:ext>
            </a:extLst>
          </p:cNvPr>
          <p:cNvGrpSpPr/>
          <p:nvPr/>
        </p:nvGrpSpPr>
        <p:grpSpPr>
          <a:xfrm>
            <a:off x="123761" y="108315"/>
            <a:ext cx="18040479" cy="10070370"/>
            <a:chOff x="0" y="0"/>
            <a:chExt cx="24053972" cy="13427160"/>
          </a:xfrm>
        </p:grpSpPr>
        <p:sp>
          <p:nvSpPr>
            <p:cNvPr id="3" name="Freeform 3">
              <a:extLst>
                <a:ext uri="{FF2B5EF4-FFF2-40B4-BE49-F238E27FC236}">
                  <a16:creationId xmlns:a16="http://schemas.microsoft.com/office/drawing/2014/main" id="{4CD07C6B-28D2-5E98-9580-9B5E214083E3}"/>
                </a:ext>
              </a:extLst>
            </p:cNvPr>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a:extLst>
              <a:ext uri="{FF2B5EF4-FFF2-40B4-BE49-F238E27FC236}">
                <a16:creationId xmlns:a16="http://schemas.microsoft.com/office/drawing/2014/main" id="{C9827939-B6BF-2B13-620B-44538200D103}"/>
              </a:ext>
            </a:extLst>
          </p:cNvPr>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7" name="TextBox 7">
            <a:extLst>
              <a:ext uri="{FF2B5EF4-FFF2-40B4-BE49-F238E27FC236}">
                <a16:creationId xmlns:a16="http://schemas.microsoft.com/office/drawing/2014/main" id="{8980F248-A7F0-AE00-2732-A796860DF6BC}"/>
              </a:ext>
            </a:extLst>
          </p:cNvPr>
          <p:cNvSpPr txBox="1"/>
          <p:nvPr/>
        </p:nvSpPr>
        <p:spPr>
          <a:xfrm>
            <a:off x="580331" y="284221"/>
            <a:ext cx="11112665" cy="819150"/>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Results</a:t>
            </a:r>
          </a:p>
        </p:txBody>
      </p:sp>
      <p:pic>
        <p:nvPicPr>
          <p:cNvPr id="6" name="Picture 5">
            <a:extLst>
              <a:ext uri="{FF2B5EF4-FFF2-40B4-BE49-F238E27FC236}">
                <a16:creationId xmlns:a16="http://schemas.microsoft.com/office/drawing/2014/main" id="{0082EEF5-A877-A04F-2C06-456CDBD0F6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83" y="1103371"/>
            <a:ext cx="15240000" cy="8753475"/>
          </a:xfrm>
          <a:prstGeom prst="rect">
            <a:avLst/>
          </a:prstGeom>
        </p:spPr>
      </p:pic>
    </p:spTree>
    <p:extLst>
      <p:ext uri="{BB962C8B-B14F-4D97-AF65-F5344CB8AC3E}">
        <p14:creationId xmlns:p14="http://schemas.microsoft.com/office/powerpoint/2010/main" val="1519673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580330" y="323409"/>
            <a:ext cx="11112665" cy="880972"/>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Methodology</a:t>
            </a:r>
          </a:p>
        </p:txBody>
      </p:sp>
      <p:pic>
        <p:nvPicPr>
          <p:cNvPr id="9" name="Picture 8">
            <a:extLst>
              <a:ext uri="{FF2B5EF4-FFF2-40B4-BE49-F238E27FC236}">
                <a16:creationId xmlns:a16="http://schemas.microsoft.com/office/drawing/2014/main" id="{533584E7-D09D-A438-23F2-69AAFC4A2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65527" y="1419476"/>
            <a:ext cx="10356945" cy="77443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29E68-2BA5-A586-30BF-CEAD3C5FA28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D60CBE8A-D727-59F7-AFD9-112A72757D63}"/>
              </a:ext>
            </a:extLst>
          </p:cNvPr>
          <p:cNvGrpSpPr/>
          <p:nvPr/>
        </p:nvGrpSpPr>
        <p:grpSpPr>
          <a:xfrm>
            <a:off x="126848" y="108314"/>
            <a:ext cx="18040479" cy="10070370"/>
            <a:chOff x="0" y="0"/>
            <a:chExt cx="24053972" cy="13427160"/>
          </a:xfrm>
        </p:grpSpPr>
        <p:sp>
          <p:nvSpPr>
            <p:cNvPr id="3" name="Freeform 3">
              <a:extLst>
                <a:ext uri="{FF2B5EF4-FFF2-40B4-BE49-F238E27FC236}">
                  <a16:creationId xmlns:a16="http://schemas.microsoft.com/office/drawing/2014/main" id="{200E0BA1-63B8-C678-30C5-CB3FB440A327}"/>
                </a:ext>
              </a:extLst>
            </p:cNvPr>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a:extLst>
              <a:ext uri="{FF2B5EF4-FFF2-40B4-BE49-F238E27FC236}">
                <a16:creationId xmlns:a16="http://schemas.microsoft.com/office/drawing/2014/main" id="{6B574EB3-3E90-ECE7-C8BE-87C4F33563BC}"/>
              </a:ext>
            </a:extLst>
          </p:cNvPr>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a:extLst>
              <a:ext uri="{FF2B5EF4-FFF2-40B4-BE49-F238E27FC236}">
                <a16:creationId xmlns:a16="http://schemas.microsoft.com/office/drawing/2014/main" id="{46A5151E-F0D9-8C9D-E230-217E4FEDB052}"/>
              </a:ext>
            </a:extLst>
          </p:cNvPr>
          <p:cNvSpPr txBox="1"/>
          <p:nvPr/>
        </p:nvSpPr>
        <p:spPr>
          <a:xfrm>
            <a:off x="580330" y="323409"/>
            <a:ext cx="11112665" cy="880972"/>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Methodology</a:t>
            </a:r>
          </a:p>
        </p:txBody>
      </p:sp>
      <p:pic>
        <p:nvPicPr>
          <p:cNvPr id="7" name="Picture 6">
            <a:extLst>
              <a:ext uri="{FF2B5EF4-FFF2-40B4-BE49-F238E27FC236}">
                <a16:creationId xmlns:a16="http://schemas.microsoft.com/office/drawing/2014/main" id="{79E28E61-C578-5672-5A45-848BA481D6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3635" y="1002893"/>
            <a:ext cx="9949219" cy="8999207"/>
          </a:xfrm>
          <a:prstGeom prst="rect">
            <a:avLst/>
          </a:prstGeom>
        </p:spPr>
      </p:pic>
    </p:spTree>
    <p:extLst>
      <p:ext uri="{BB962C8B-B14F-4D97-AF65-F5344CB8AC3E}">
        <p14:creationId xmlns:p14="http://schemas.microsoft.com/office/powerpoint/2010/main" val="51839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570806" y="1590755"/>
            <a:ext cx="17345643" cy="7755969"/>
          </a:xfrm>
          <a:prstGeom prst="rect">
            <a:avLst/>
          </a:prstGeom>
        </p:spPr>
        <p:txBody>
          <a:bodyPr lIns="0" tIns="0" rIns="0" bIns="0" rtlCol="0" anchor="t">
            <a:spAutoFit/>
          </a:bodyPr>
          <a:lstStyle/>
          <a:p>
            <a:r>
              <a:rPr lang="en-US" sz="2800" b="1" dirty="0"/>
              <a:t>The Movie Recommendation System</a:t>
            </a:r>
            <a:r>
              <a:rPr lang="en-US" sz="2800" dirty="0"/>
              <a:t> shows how modern technology and large language models can make discovering films more personal, engaging, and efficient. By using open-source models, managing them through a scalable Python backend, and delivering results via an interactive </a:t>
            </a:r>
            <a:r>
              <a:rPr lang="en-US" sz="2800" dirty="0" err="1"/>
              <a:t>Streamlit</a:t>
            </a:r>
            <a:r>
              <a:rPr lang="en-US" sz="2800" dirty="0"/>
              <a:t> interface, the system helps reduce search time and improve user satisfaction. With room for expansion, partnerships, and ongoing improvements, it sets a strong foundation for the future of smart content discovery.</a:t>
            </a:r>
          </a:p>
          <a:p>
            <a:endParaRPr lang="en-US" sz="2800" dirty="0"/>
          </a:p>
          <a:p>
            <a:r>
              <a:rPr lang="en-US" sz="2800" b="1" dirty="0"/>
              <a:t>Future Scope:</a:t>
            </a:r>
            <a:endParaRPr lang="en-US" sz="2800" dirty="0"/>
          </a:p>
          <a:p>
            <a:pPr marL="457200" indent="-457200">
              <a:buFont typeface="Arial" panose="020B0604020202020204" pitchFamily="34" charset="0"/>
              <a:buChar char="•"/>
            </a:pPr>
            <a:r>
              <a:rPr lang="en-US" sz="2800" b="1" dirty="0"/>
              <a:t>Multi-Domain Expansion:</a:t>
            </a:r>
            <a:r>
              <a:rPr lang="en-US" sz="2800" dirty="0"/>
              <a:t> Extend recommendations to TV shows, music, podcasts, and books.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Voice Interaction:</a:t>
            </a:r>
            <a:r>
              <a:rPr lang="en-US" sz="2800" dirty="0"/>
              <a:t> Add voice-based search and recommendations using speech recognition and conversational tools.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Real-Time Context Awareness:</a:t>
            </a:r>
            <a:r>
              <a:rPr lang="en-US" sz="2800" dirty="0"/>
              <a:t> Adjust suggestions based on factors like time of day, location, or user activity.</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Cross-Platform Integration:</a:t>
            </a:r>
            <a:r>
              <a:rPr lang="en-US" sz="2800" dirty="0"/>
              <a:t> Work with streaming services and OTT platforms for seamless in-app suggestions.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Improved Personalization:</a:t>
            </a:r>
            <a:r>
              <a:rPr lang="en-US" sz="2800" dirty="0"/>
              <a:t> Use emotion detection and detailed preference tracking for highly tailored results.</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Explainable Recommendations:</a:t>
            </a:r>
            <a:r>
              <a:rPr lang="en-US" sz="2800" dirty="0"/>
              <a:t> Give users clear reasons for each suggestion to build trust.</a:t>
            </a:r>
          </a:p>
        </p:txBody>
      </p:sp>
      <p:sp>
        <p:nvSpPr>
          <p:cNvPr id="6" name="TextBox 6"/>
          <p:cNvSpPr txBox="1"/>
          <p:nvPr/>
        </p:nvSpPr>
        <p:spPr>
          <a:xfrm>
            <a:off x="580330" y="284221"/>
            <a:ext cx="11112665" cy="880972"/>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Conclusion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2934381" y="5238414"/>
            <a:ext cx="12419238" cy="1918603"/>
          </a:xfrm>
          <a:prstGeom prst="rect">
            <a:avLst/>
          </a:prstGeom>
        </p:spPr>
        <p:txBody>
          <a:bodyPr lIns="0" tIns="0" rIns="0" bIns="0" rtlCol="0" anchor="t">
            <a:spAutoFit/>
          </a:bodyPr>
          <a:lstStyle/>
          <a:p>
            <a:pPr algn="ctr">
              <a:lnSpc>
                <a:spcPts val="12960"/>
              </a:lnSpc>
            </a:pPr>
            <a:r>
              <a:rPr lang="en-US" sz="10800" b="1">
                <a:solidFill>
                  <a:srgbClr val="46B0FA"/>
                </a:solidFill>
                <a:latin typeface="Arial Bold"/>
                <a:ea typeface="Arial Bold"/>
                <a:cs typeface="Arial Bold"/>
                <a:sym typeface="Arial Bold"/>
              </a:rPr>
              <a:t>Thank You</a:t>
            </a:r>
          </a:p>
        </p:txBody>
      </p:sp>
      <p:grpSp>
        <p:nvGrpSpPr>
          <p:cNvPr id="6" name="Group 6"/>
          <p:cNvGrpSpPr/>
          <p:nvPr/>
        </p:nvGrpSpPr>
        <p:grpSpPr>
          <a:xfrm>
            <a:off x="16002000" y="225707"/>
            <a:ext cx="2071869" cy="1024359"/>
            <a:chOff x="0" y="0"/>
            <a:chExt cx="2762492" cy="1365812"/>
          </a:xfrm>
        </p:grpSpPr>
        <p:sp>
          <p:nvSpPr>
            <p:cNvPr id="7" name="Freeform 7"/>
            <p:cNvSpPr/>
            <p:nvPr/>
          </p:nvSpPr>
          <p:spPr>
            <a:xfrm>
              <a:off x="0" y="0"/>
              <a:ext cx="2762504" cy="1365758"/>
            </a:xfrm>
            <a:custGeom>
              <a:avLst/>
              <a:gdLst/>
              <a:ahLst/>
              <a:cxnLst/>
              <a:rect l="l" t="t" r="r" b="b"/>
              <a:pathLst>
                <a:path w="2762504" h="1365758">
                  <a:moveTo>
                    <a:pt x="0" y="0"/>
                  </a:moveTo>
                  <a:lnTo>
                    <a:pt x="2762504" y="0"/>
                  </a:lnTo>
                  <a:lnTo>
                    <a:pt x="2762504" y="1365758"/>
                  </a:lnTo>
                  <a:lnTo>
                    <a:pt x="0" y="1365758"/>
                  </a:lnTo>
                  <a:close/>
                </a:path>
              </a:pathLst>
            </a:custGeom>
            <a:solidFill>
              <a:srgbClr val="FFFFFF"/>
            </a:solidFill>
          </p:spPr>
        </p:sp>
      </p:grpSp>
      <p:sp>
        <p:nvSpPr>
          <p:cNvPr id="8" name="Freeform 8" descr="A picture containing text, clipart  Description automatically generated"/>
          <p:cNvSpPr/>
          <p:nvPr/>
        </p:nvSpPr>
        <p:spPr>
          <a:xfrm>
            <a:off x="5989320" y="2564981"/>
            <a:ext cx="6309360" cy="2710281"/>
          </a:xfrm>
          <a:custGeom>
            <a:avLst/>
            <a:gdLst/>
            <a:ahLst/>
            <a:cxnLst/>
            <a:rect l="l" t="t" r="r" b="b"/>
            <a:pathLst>
              <a:path w="6309360" h="2710281">
                <a:moveTo>
                  <a:pt x="0" y="0"/>
                </a:moveTo>
                <a:lnTo>
                  <a:pt x="6309360" y="0"/>
                </a:lnTo>
                <a:lnTo>
                  <a:pt x="6309360" y="2710281"/>
                </a:lnTo>
                <a:lnTo>
                  <a:pt x="0" y="2710281"/>
                </a:lnTo>
                <a:lnTo>
                  <a:pt x="0" y="0"/>
                </a:lnTo>
                <a:close/>
              </a:path>
            </a:pathLst>
          </a:custGeom>
          <a:blipFill>
            <a:blip r:embed="rId2"/>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580330" y="323409"/>
            <a:ext cx="11112665" cy="880972"/>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Content</a:t>
            </a:r>
          </a:p>
        </p:txBody>
      </p:sp>
      <p:sp>
        <p:nvSpPr>
          <p:cNvPr id="6" name="TextBox 6"/>
          <p:cNvSpPr txBox="1"/>
          <p:nvPr/>
        </p:nvSpPr>
        <p:spPr>
          <a:xfrm>
            <a:off x="1497047" y="1383851"/>
            <a:ext cx="6792685" cy="5804731"/>
          </a:xfrm>
          <a:prstGeom prst="rect">
            <a:avLst/>
          </a:prstGeom>
        </p:spPr>
        <p:txBody>
          <a:bodyPr lIns="0" tIns="0" rIns="0" bIns="0" rtlCol="0" anchor="t">
            <a:spAutoFit/>
          </a:bodyPr>
          <a:lstStyle/>
          <a:p>
            <a:pPr algn="l">
              <a:lnSpc>
                <a:spcPts val="3780"/>
              </a:lnSpc>
            </a:pPr>
            <a:r>
              <a:rPr lang="en-US" sz="2700" dirty="0">
                <a:solidFill>
                  <a:srgbClr val="000000"/>
                </a:solidFill>
                <a:latin typeface="Arial"/>
                <a:ea typeface="Arial"/>
                <a:cs typeface="Arial"/>
                <a:sym typeface="Arial"/>
              </a:rPr>
              <a:t>Introduction</a:t>
            </a:r>
          </a:p>
          <a:p>
            <a:pPr algn="l">
              <a:lnSpc>
                <a:spcPts val="3780"/>
              </a:lnSpc>
            </a:pPr>
            <a:endParaRPr lang="en-US" sz="2700" dirty="0">
              <a:solidFill>
                <a:srgbClr val="000000"/>
              </a:solidFill>
              <a:latin typeface="Arial"/>
              <a:ea typeface="Arial"/>
              <a:cs typeface="Arial"/>
              <a:sym typeface="Arial"/>
            </a:endParaRPr>
          </a:p>
          <a:p>
            <a:pPr algn="l">
              <a:lnSpc>
                <a:spcPts val="3780"/>
              </a:lnSpc>
            </a:pPr>
            <a:r>
              <a:rPr lang="en-US" sz="2700" dirty="0">
                <a:solidFill>
                  <a:srgbClr val="000000"/>
                </a:solidFill>
                <a:latin typeface="Arial"/>
                <a:ea typeface="Arial"/>
                <a:cs typeface="Arial"/>
                <a:sym typeface="Arial"/>
              </a:rPr>
              <a:t>Objectives</a:t>
            </a:r>
            <a:endParaRPr lang="en-US" sz="2700" dirty="0">
              <a:solidFill>
                <a:srgbClr val="000000"/>
              </a:solidFill>
              <a:latin typeface="Arial"/>
              <a:ea typeface="Arial"/>
              <a:cs typeface="Arial"/>
            </a:endParaRPr>
          </a:p>
          <a:p>
            <a:pPr algn="l">
              <a:lnSpc>
                <a:spcPts val="3780"/>
              </a:lnSpc>
            </a:pPr>
            <a:endParaRPr lang="en-US" sz="2700" dirty="0">
              <a:solidFill>
                <a:srgbClr val="000000"/>
              </a:solidFill>
              <a:latin typeface="Arial"/>
              <a:ea typeface="Arial"/>
              <a:cs typeface="Arial"/>
              <a:sym typeface="Arial"/>
            </a:endParaRPr>
          </a:p>
          <a:p>
            <a:pPr algn="l">
              <a:lnSpc>
                <a:spcPts val="3780"/>
              </a:lnSpc>
            </a:pPr>
            <a:r>
              <a:rPr lang="en-US" sz="2700" dirty="0">
                <a:solidFill>
                  <a:srgbClr val="000000"/>
                </a:solidFill>
                <a:latin typeface="Arial"/>
                <a:ea typeface="Arial"/>
                <a:cs typeface="Arial"/>
                <a:sym typeface="Arial"/>
              </a:rPr>
              <a:t>Relevant Diagrams</a:t>
            </a:r>
            <a:endParaRPr lang="en-US" sz="2700" dirty="0">
              <a:solidFill>
                <a:srgbClr val="000000"/>
              </a:solidFill>
              <a:latin typeface="Arial"/>
              <a:ea typeface="Arial"/>
              <a:cs typeface="Arial"/>
            </a:endParaRPr>
          </a:p>
          <a:p>
            <a:pPr algn="l">
              <a:lnSpc>
                <a:spcPts val="3780"/>
              </a:lnSpc>
            </a:pPr>
            <a:endParaRPr lang="en-US" sz="2700" dirty="0">
              <a:solidFill>
                <a:srgbClr val="000000"/>
              </a:solidFill>
              <a:latin typeface="Arial"/>
              <a:ea typeface="Arial"/>
              <a:cs typeface="Arial"/>
              <a:sym typeface="Arial"/>
            </a:endParaRPr>
          </a:p>
          <a:p>
            <a:pPr algn="l">
              <a:lnSpc>
                <a:spcPts val="3780"/>
              </a:lnSpc>
            </a:pPr>
            <a:r>
              <a:rPr lang="en-US" sz="2700" dirty="0">
                <a:solidFill>
                  <a:srgbClr val="000000"/>
                </a:solidFill>
                <a:latin typeface="Arial"/>
                <a:ea typeface="Arial"/>
                <a:cs typeface="Arial"/>
                <a:sym typeface="Arial"/>
              </a:rPr>
              <a:t>SWOT Analysis</a:t>
            </a:r>
            <a:endParaRPr lang="en-US" sz="2700" dirty="0">
              <a:solidFill>
                <a:srgbClr val="000000"/>
              </a:solidFill>
              <a:latin typeface="Arial"/>
              <a:ea typeface="Arial"/>
              <a:cs typeface="Arial"/>
            </a:endParaRPr>
          </a:p>
          <a:p>
            <a:pPr algn="l">
              <a:lnSpc>
                <a:spcPts val="3780"/>
              </a:lnSpc>
            </a:pPr>
            <a:endParaRPr lang="en-US" sz="2700" dirty="0">
              <a:solidFill>
                <a:srgbClr val="000000"/>
              </a:solidFill>
              <a:latin typeface="Arial"/>
              <a:ea typeface="Arial"/>
              <a:cs typeface="Arial"/>
              <a:sym typeface="Arial"/>
            </a:endParaRPr>
          </a:p>
          <a:p>
            <a:pPr algn="l">
              <a:lnSpc>
                <a:spcPts val="3780"/>
              </a:lnSpc>
            </a:pPr>
            <a:r>
              <a:rPr lang="en-US" sz="2700" dirty="0">
                <a:solidFill>
                  <a:srgbClr val="000000"/>
                </a:solidFill>
                <a:latin typeface="Arial"/>
                <a:ea typeface="Arial"/>
                <a:cs typeface="Arial"/>
                <a:sym typeface="Arial"/>
              </a:rPr>
              <a:t>Result</a:t>
            </a:r>
            <a:endParaRPr lang="en-US" sz="2700" dirty="0">
              <a:solidFill>
                <a:srgbClr val="000000"/>
              </a:solidFill>
              <a:latin typeface="Arial"/>
              <a:ea typeface="Arial"/>
              <a:cs typeface="Arial"/>
            </a:endParaRPr>
          </a:p>
          <a:p>
            <a:pPr algn="l">
              <a:lnSpc>
                <a:spcPts val="3780"/>
              </a:lnSpc>
            </a:pPr>
            <a:endParaRPr lang="en-US" sz="2700" dirty="0">
              <a:solidFill>
                <a:srgbClr val="000000"/>
              </a:solidFill>
              <a:latin typeface="Arial"/>
              <a:ea typeface="Arial"/>
              <a:cs typeface="Arial"/>
              <a:sym typeface="Arial"/>
            </a:endParaRPr>
          </a:p>
          <a:p>
            <a:pPr algn="l">
              <a:lnSpc>
                <a:spcPts val="3780"/>
              </a:lnSpc>
            </a:pPr>
            <a:r>
              <a:rPr lang="en-US" sz="2700" dirty="0">
                <a:solidFill>
                  <a:srgbClr val="000000"/>
                </a:solidFill>
                <a:latin typeface="Arial"/>
                <a:ea typeface="Arial"/>
                <a:cs typeface="Arial"/>
                <a:sym typeface="Arial"/>
              </a:rPr>
              <a:t>Conclusion</a:t>
            </a:r>
            <a:endParaRPr lang="en-US" sz="2700" dirty="0">
              <a:solidFill>
                <a:srgbClr val="000000"/>
              </a:solidFill>
              <a:latin typeface="Arial"/>
              <a:ea typeface="Arial"/>
              <a:cs typeface="Arial"/>
            </a:endParaRPr>
          </a:p>
          <a:p>
            <a:pPr algn="l">
              <a:lnSpc>
                <a:spcPts val="3780"/>
              </a:lnSpc>
            </a:pPr>
            <a:endParaRPr lang="en-US" sz="2700" dirty="0">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580331" y="284220"/>
            <a:ext cx="11112665" cy="819150"/>
          </a:xfrm>
          <a:prstGeom prst="rect">
            <a:avLst/>
          </a:prstGeom>
        </p:spPr>
        <p:txBody>
          <a:bodyPr lIns="0" tIns="0" rIns="0" bIns="0" rtlCol="0" anchor="t">
            <a:spAutoFit/>
          </a:bodyPr>
          <a:lstStyle/>
          <a:p>
            <a:pPr algn="l">
              <a:lnSpc>
                <a:spcPts val="5759"/>
              </a:lnSpc>
            </a:pPr>
            <a:r>
              <a:rPr lang="en-US" sz="4800" b="1">
                <a:solidFill>
                  <a:srgbClr val="46B0FA"/>
                </a:solidFill>
                <a:latin typeface="Times New Roman Bold"/>
                <a:ea typeface="Times New Roman Bold"/>
                <a:cs typeface="Times New Roman Bold"/>
                <a:sym typeface="Times New Roman Bold"/>
              </a:rPr>
              <a:t>Introduction</a:t>
            </a:r>
          </a:p>
        </p:txBody>
      </p:sp>
      <p:sp>
        <p:nvSpPr>
          <p:cNvPr id="6" name="TextBox 6"/>
          <p:cNvSpPr txBox="1"/>
          <p:nvPr/>
        </p:nvSpPr>
        <p:spPr>
          <a:xfrm>
            <a:off x="619548" y="1088016"/>
            <a:ext cx="17088121" cy="8144987"/>
          </a:xfrm>
          <a:prstGeom prst="rect">
            <a:avLst/>
          </a:prstGeom>
        </p:spPr>
        <p:txBody>
          <a:bodyPr lIns="0" tIns="0" rIns="0" bIns="0" rtlCol="0" anchor="t">
            <a:spAutoFit/>
          </a:bodyPr>
          <a:lstStyle/>
          <a:p>
            <a:r>
              <a:rPr lang="en-US" sz="2400" b="1" dirty="0">
                <a:ea typeface="+mn-lt"/>
                <a:cs typeface="+mn-lt"/>
                <a:sym typeface="Times New Roman Bold"/>
              </a:rPr>
              <a:t>Problem Statement:</a:t>
            </a:r>
            <a:br>
              <a:rPr lang="en-US" sz="2400" b="1" dirty="0">
                <a:ea typeface="+mn-lt"/>
                <a:cs typeface="+mn-lt"/>
              </a:rPr>
            </a:br>
            <a:r>
              <a:rPr lang="en-US" sz="2400" dirty="0">
                <a:ea typeface="+mn-lt"/>
                <a:cs typeface="+mn-lt"/>
                <a:sym typeface="Times New Roman Bold"/>
              </a:rPr>
              <a:t>Imagine a movie discovery companion that truly understands you — your moods, your tastes, and those little quirks that make you love certain films. This next-generation recommendation system goes beyond generic lists, offering suggestions that feel handpicked just for you, no matter what kind of story you’re in the mood for.</a:t>
            </a:r>
          </a:p>
          <a:p>
            <a:pPr algn="just"/>
            <a:endParaRPr lang="en-US" sz="2400" b="1" dirty="0">
              <a:ea typeface="+mn-lt"/>
              <a:cs typeface="+mn-lt"/>
              <a:sym typeface="Times New Roman Bold"/>
            </a:endParaRPr>
          </a:p>
          <a:p>
            <a:r>
              <a:rPr lang="en-US" sz="2400" b="1" dirty="0">
                <a:ea typeface="+mn-lt"/>
                <a:cs typeface="+mn-lt"/>
                <a:sym typeface="Times New Roman Bold"/>
              </a:rPr>
              <a:t>Motivation:</a:t>
            </a:r>
            <a:br>
              <a:rPr lang="en-US" sz="2400" b="1" dirty="0">
                <a:ea typeface="+mn-lt"/>
                <a:cs typeface="+mn-lt"/>
              </a:rPr>
            </a:br>
            <a:r>
              <a:rPr lang="en-US" sz="2400" dirty="0">
                <a:ea typeface="+mn-lt"/>
                <a:cs typeface="+mn-lt"/>
              </a:rPr>
              <a:t>With countless films at our fingertips, choosing the right one can be overwhelming. Hours get lost scrolling through titles, only to settle for something “good enough.” By understanding each person’s unique preferences and emotional state, a smarter recommendation approach can cut through the noise, helping you find the </a:t>
            </a:r>
            <a:r>
              <a:rPr lang="en-US" sz="2400" i="1" dirty="0">
                <a:ea typeface="+mn-lt"/>
                <a:cs typeface="+mn-lt"/>
              </a:rPr>
              <a:t>right</a:t>
            </a:r>
            <a:r>
              <a:rPr lang="en-US" sz="2400" dirty="0">
                <a:ea typeface="+mn-lt"/>
                <a:cs typeface="+mn-lt"/>
              </a:rPr>
              <a:t> movie faster — the one that truly fits the moment.</a:t>
            </a:r>
            <a:endParaRPr lang="en-US" dirty="0"/>
          </a:p>
          <a:p>
            <a:pPr algn="just"/>
            <a:endParaRPr lang="en-US" sz="2400" dirty="0">
              <a:ea typeface="+mn-lt"/>
              <a:cs typeface="+mn-lt"/>
            </a:endParaRPr>
          </a:p>
          <a:p>
            <a:pPr algn="just"/>
            <a:r>
              <a:rPr lang="en-US" sz="2400" b="1" dirty="0">
                <a:ea typeface="+mn-lt"/>
                <a:cs typeface="+mn-lt"/>
              </a:rPr>
              <a:t>How It Works:</a:t>
            </a:r>
            <a:endParaRPr lang="en-US" sz="2400" dirty="0">
              <a:ea typeface="+mn-lt"/>
              <a:cs typeface="+mn-lt"/>
            </a:endParaRPr>
          </a:p>
          <a:p>
            <a:pPr marL="285750" indent="-285750" algn="just">
              <a:buFont typeface="Arial"/>
              <a:buChar char="•"/>
            </a:pPr>
            <a:r>
              <a:rPr lang="en-US" sz="2400" b="1" dirty="0">
                <a:ea typeface="+mn-lt"/>
                <a:cs typeface="+mn-lt"/>
              </a:rPr>
              <a:t>A Brain That Understands Context:</a:t>
            </a:r>
            <a:r>
              <a:rPr lang="en-US" sz="2400" dirty="0">
                <a:ea typeface="+mn-lt"/>
                <a:cs typeface="+mn-lt"/>
              </a:rPr>
              <a:t> Large language models interpret your input — whether it’s a genre you like, a vibe you’re chasing, or how you’re feeling — and match it to films that fit.</a:t>
            </a:r>
          </a:p>
          <a:p>
            <a:pPr marL="285750" indent="-285750" algn="just">
              <a:buFont typeface="Arial"/>
              <a:buChar char="•"/>
            </a:pPr>
            <a:endParaRPr lang="en-US" sz="2400" dirty="0">
              <a:ea typeface="+mn-lt"/>
              <a:cs typeface="+mn-lt"/>
            </a:endParaRPr>
          </a:p>
          <a:p>
            <a:pPr marL="285750" indent="-285750" algn="just">
              <a:buFont typeface="Arial"/>
              <a:buChar char="•"/>
            </a:pPr>
            <a:r>
              <a:rPr lang="en-US" sz="2400" b="1" dirty="0">
                <a:ea typeface="+mn-lt"/>
                <a:cs typeface="+mn-lt"/>
              </a:rPr>
              <a:t>Specialized Behind-the-Scenes Processes:</a:t>
            </a:r>
            <a:r>
              <a:rPr lang="en-US" sz="2400" dirty="0">
                <a:ea typeface="+mn-lt"/>
                <a:cs typeface="+mn-lt"/>
              </a:rPr>
              <a:t> Different components handle the heavy lifting, from gathering movie data to building your profile and fine-tuning the suggestion list.</a:t>
            </a:r>
          </a:p>
          <a:p>
            <a:pPr marL="285750" indent="-285750" algn="just">
              <a:buFont typeface="Arial"/>
              <a:buChar char="•"/>
            </a:pPr>
            <a:endParaRPr lang="en-US" sz="2400" dirty="0">
              <a:ea typeface="+mn-lt"/>
              <a:cs typeface="+mn-lt"/>
            </a:endParaRPr>
          </a:p>
          <a:p>
            <a:pPr marL="285750" indent="-285750" algn="just">
              <a:buFont typeface="Arial"/>
              <a:buChar char="•"/>
            </a:pPr>
            <a:r>
              <a:rPr lang="en-US" sz="2400" b="1" dirty="0">
                <a:ea typeface="+mn-lt"/>
                <a:cs typeface="+mn-lt"/>
              </a:rPr>
              <a:t>Backend Orchestration:</a:t>
            </a:r>
            <a:r>
              <a:rPr lang="en-US" sz="2400" dirty="0">
                <a:ea typeface="+mn-lt"/>
                <a:cs typeface="+mn-lt"/>
              </a:rPr>
              <a:t> A Python-powered core manages all the moving parts and delivers recommendations smoothly.</a:t>
            </a:r>
          </a:p>
          <a:p>
            <a:pPr marL="285750" indent="-285750" algn="just">
              <a:buFont typeface="Arial"/>
              <a:buChar char="•"/>
            </a:pPr>
            <a:endParaRPr lang="en-US" sz="2400" dirty="0">
              <a:ea typeface="+mn-lt"/>
              <a:cs typeface="+mn-lt"/>
            </a:endParaRPr>
          </a:p>
          <a:p>
            <a:pPr marL="285750" indent="-285750" algn="just">
              <a:buFont typeface="Arial"/>
              <a:buChar char="•"/>
            </a:pPr>
            <a:r>
              <a:rPr lang="en-US" sz="2400" b="1" dirty="0">
                <a:ea typeface="+mn-lt"/>
                <a:cs typeface="+mn-lt"/>
              </a:rPr>
              <a:t>Interactive Frontend:</a:t>
            </a:r>
            <a:r>
              <a:rPr lang="en-US" sz="2400" dirty="0">
                <a:ea typeface="+mn-lt"/>
                <a:cs typeface="+mn-lt"/>
              </a:rPr>
              <a:t> A clean, intuitive </a:t>
            </a:r>
            <a:r>
              <a:rPr lang="en-US" sz="2400" dirty="0" err="1">
                <a:ea typeface="+mn-lt"/>
                <a:cs typeface="+mn-lt"/>
              </a:rPr>
              <a:t>Streamlit</a:t>
            </a:r>
            <a:r>
              <a:rPr lang="en-US" sz="2400" dirty="0">
                <a:ea typeface="+mn-lt"/>
                <a:cs typeface="+mn-lt"/>
              </a:rPr>
              <a:t> interface lets you explore suggestions effortlessly, dive into details, and discover films you might have never considered.</a:t>
            </a:r>
          </a:p>
          <a:p>
            <a:pPr algn="just">
              <a:lnSpc>
                <a:spcPts val="3200"/>
              </a:lnSpc>
            </a:pPr>
            <a:endParaRPr lang="en-US" sz="2400" dirty="0">
              <a:solidFill>
                <a:srgbClr val="000000"/>
              </a:solidFill>
              <a:latin typeface="Calibri"/>
              <a:ea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580330" y="284220"/>
            <a:ext cx="11112665" cy="880973"/>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Introduction</a:t>
            </a:r>
          </a:p>
        </p:txBody>
      </p:sp>
      <p:sp>
        <p:nvSpPr>
          <p:cNvPr id="6" name="TextBox 6"/>
          <p:cNvSpPr txBox="1"/>
          <p:nvPr/>
        </p:nvSpPr>
        <p:spPr>
          <a:xfrm>
            <a:off x="580331" y="2054667"/>
            <a:ext cx="17088121" cy="5487464"/>
          </a:xfrm>
          <a:prstGeom prst="rect">
            <a:avLst/>
          </a:prstGeom>
        </p:spPr>
        <p:txBody>
          <a:bodyPr lIns="0" tIns="0" rIns="0" bIns="0" rtlCol="0" anchor="t">
            <a:spAutoFit/>
          </a:bodyPr>
          <a:lstStyle/>
          <a:p>
            <a:pPr algn="l">
              <a:lnSpc>
                <a:spcPts val="4049"/>
              </a:lnSpc>
            </a:pPr>
            <a:r>
              <a:rPr lang="en-US" sz="2450" b="1" dirty="0">
                <a:solidFill>
                  <a:srgbClr val="000000"/>
                </a:solidFill>
                <a:latin typeface="Times New Roman Bold"/>
                <a:ea typeface="Times New Roman Bold"/>
                <a:cs typeface="Times New Roman Bold"/>
                <a:sym typeface="Times New Roman Bold"/>
              </a:rPr>
              <a:t>Area of Application:</a:t>
            </a:r>
          </a:p>
          <a:p>
            <a:pPr marL="800100" lvl="1" indent="-342900">
              <a:buFont typeface="Arial"/>
              <a:buChar char="•"/>
            </a:pPr>
            <a:r>
              <a:rPr lang="en-US" sz="2450" b="1" dirty="0">
                <a:solidFill>
                  <a:srgbClr val="000000"/>
                </a:solidFill>
                <a:ea typeface="+mn-lt"/>
                <a:cs typeface="+mn-lt"/>
                <a:sym typeface="Times New Roman Bold"/>
              </a:rPr>
              <a:t>Entertainment &amp; Streaming</a:t>
            </a:r>
            <a:r>
              <a:rPr lang="en-US" sz="2450" dirty="0">
                <a:solidFill>
                  <a:srgbClr val="000000"/>
                </a:solidFill>
                <a:ea typeface="+mn-lt"/>
                <a:cs typeface="+mn-lt"/>
                <a:sym typeface="Times New Roman Bold"/>
              </a:rPr>
              <a:t> – Personalized movie/TV </a:t>
            </a:r>
            <a:r>
              <a:rPr lang="en-US" sz="2450" dirty="0">
                <a:solidFill>
                  <a:srgbClr val="000000"/>
                </a:solidFill>
                <a:ea typeface="+mn-lt"/>
                <a:cs typeface="+mn-lt"/>
                <a:sym typeface="Times New Roman"/>
              </a:rPr>
              <a:t>suggestions, mood-based playlists.</a:t>
            </a:r>
            <a:endParaRPr lang="en-US" dirty="0">
              <a:ea typeface="Calibri"/>
              <a:cs typeface="Calibri"/>
            </a:endParaRPr>
          </a:p>
          <a:p>
            <a:pPr marL="800100" lvl="1" indent="-342900">
              <a:buFont typeface="Arial"/>
              <a:buChar char="•"/>
            </a:pPr>
            <a:endParaRPr lang="en-US" sz="2450" dirty="0">
              <a:solidFill>
                <a:srgbClr val="000000"/>
              </a:solidFill>
              <a:ea typeface="+mn-lt"/>
              <a:cs typeface="+mn-lt"/>
              <a:sym typeface="Times New Roman"/>
            </a:endParaRPr>
          </a:p>
          <a:p>
            <a:pPr marL="800100" lvl="1" indent="-342900">
              <a:buFont typeface="Arial"/>
              <a:buChar char="•"/>
            </a:pPr>
            <a:r>
              <a:rPr lang="en-US" sz="2450" b="1" dirty="0">
                <a:solidFill>
                  <a:srgbClr val="000000"/>
                </a:solidFill>
                <a:ea typeface="+mn-lt"/>
                <a:cs typeface="+mn-lt"/>
                <a:sym typeface="Times New Roman"/>
              </a:rPr>
              <a:t>Content Discovery</a:t>
            </a:r>
            <a:r>
              <a:rPr lang="en-US" sz="2450" dirty="0">
                <a:solidFill>
                  <a:srgbClr val="000000"/>
                </a:solidFill>
                <a:ea typeface="+mn-lt"/>
                <a:cs typeface="+mn-lt"/>
                <a:sym typeface="Times New Roman"/>
              </a:rPr>
              <a:t> – Similar movie </a:t>
            </a:r>
            <a:r>
              <a:rPr lang="en-US" sz="2450" dirty="0">
                <a:solidFill>
                  <a:srgbClr val="000000"/>
                </a:solidFill>
                <a:ea typeface="+mn-lt"/>
                <a:cs typeface="+mn-lt"/>
                <a:sym typeface="Times New Roman Bold"/>
              </a:rPr>
              <a:t>suggestions, niche cinema </a:t>
            </a:r>
            <a:r>
              <a:rPr lang="en-US" sz="2450" dirty="0">
                <a:solidFill>
                  <a:srgbClr val="000000"/>
                </a:solidFill>
                <a:ea typeface="+mn-lt"/>
                <a:cs typeface="+mn-lt"/>
                <a:sym typeface="Times New Roman"/>
              </a:rPr>
              <a:t>exploration.</a:t>
            </a:r>
            <a:endParaRPr lang="en-US" sz="2450" dirty="0">
              <a:ea typeface="+mn-lt"/>
              <a:cs typeface="+mn-lt"/>
            </a:endParaRPr>
          </a:p>
          <a:p>
            <a:pPr marL="800100" lvl="1" indent="-342900">
              <a:buFont typeface="Arial"/>
              <a:buChar char="•"/>
            </a:pPr>
            <a:endParaRPr lang="en-US" sz="2450" dirty="0">
              <a:solidFill>
                <a:srgbClr val="000000"/>
              </a:solidFill>
              <a:ea typeface="+mn-lt"/>
              <a:cs typeface="+mn-lt"/>
              <a:sym typeface="Times New Roman"/>
            </a:endParaRPr>
          </a:p>
          <a:p>
            <a:pPr marL="800100" lvl="1" indent="-342900">
              <a:buFont typeface="Arial"/>
              <a:buChar char="•"/>
            </a:pPr>
            <a:r>
              <a:rPr lang="en-US" sz="2450" b="1" dirty="0">
                <a:solidFill>
                  <a:srgbClr val="000000"/>
                </a:solidFill>
                <a:ea typeface="+mn-lt"/>
                <a:cs typeface="+mn-lt"/>
                <a:sym typeface="Times New Roman"/>
              </a:rPr>
              <a:t>Social &amp; Community</a:t>
            </a:r>
            <a:r>
              <a:rPr lang="en-US" sz="2450" dirty="0">
                <a:solidFill>
                  <a:srgbClr val="000000"/>
                </a:solidFill>
                <a:ea typeface="+mn-lt"/>
                <a:cs typeface="+mn-lt"/>
                <a:sym typeface="Times New Roman"/>
              </a:rPr>
              <a:t> – Group watch matching, </a:t>
            </a:r>
            <a:r>
              <a:rPr lang="en-US" sz="2450" dirty="0">
                <a:solidFill>
                  <a:srgbClr val="000000"/>
                </a:solidFill>
                <a:ea typeface="+mn-lt"/>
                <a:cs typeface="+mn-lt"/>
                <a:sym typeface="Times New Roman Bold"/>
              </a:rPr>
              <a:t>friend-based </a:t>
            </a:r>
            <a:r>
              <a:rPr lang="en-US" sz="2450" dirty="0">
                <a:solidFill>
                  <a:srgbClr val="000000"/>
                </a:solidFill>
                <a:ea typeface="+mn-lt"/>
                <a:cs typeface="+mn-lt"/>
                <a:sym typeface="Times New Roman"/>
              </a:rPr>
              <a:t>recommendations, shareable film lists.</a:t>
            </a:r>
            <a:endParaRPr lang="en-US" sz="2450" dirty="0">
              <a:ea typeface="+mn-lt"/>
              <a:cs typeface="+mn-lt"/>
            </a:endParaRPr>
          </a:p>
          <a:p>
            <a:pPr marL="800100" lvl="1" indent="-342900">
              <a:buFont typeface="Arial"/>
              <a:buChar char="•"/>
            </a:pPr>
            <a:endParaRPr lang="en-US" sz="2450" dirty="0">
              <a:solidFill>
                <a:srgbClr val="000000"/>
              </a:solidFill>
              <a:ea typeface="+mn-lt"/>
              <a:cs typeface="+mn-lt"/>
              <a:sym typeface="Times New Roman"/>
            </a:endParaRPr>
          </a:p>
          <a:p>
            <a:pPr marL="800100" lvl="1" indent="-342900">
              <a:buFont typeface="Arial"/>
              <a:buChar char="•"/>
            </a:pPr>
            <a:r>
              <a:rPr lang="en-US" sz="2450" b="1" dirty="0">
                <a:solidFill>
                  <a:srgbClr val="000000"/>
                </a:solidFill>
                <a:ea typeface="+mn-lt"/>
                <a:cs typeface="+mn-lt"/>
                <a:sym typeface="Times New Roman"/>
              </a:rPr>
              <a:t>Retail &amp; E-commerce</a:t>
            </a:r>
            <a:r>
              <a:rPr lang="en-US" sz="2450" dirty="0">
                <a:solidFill>
                  <a:srgbClr val="000000"/>
                </a:solidFill>
                <a:ea typeface="+mn-lt"/>
                <a:cs typeface="+mn-lt"/>
                <a:sym typeface="Times New Roman"/>
              </a:rPr>
              <a:t> – Movie bundles for </a:t>
            </a:r>
            <a:r>
              <a:rPr lang="en-US" sz="2450" dirty="0">
                <a:solidFill>
                  <a:srgbClr val="000000"/>
                </a:solidFill>
                <a:ea typeface="+mn-lt"/>
                <a:cs typeface="+mn-lt"/>
                <a:sym typeface="Times New Roman Bold"/>
              </a:rPr>
              <a:t>sale, purchase-based </a:t>
            </a:r>
            <a:r>
              <a:rPr lang="en-US" sz="2450" dirty="0">
                <a:solidFill>
                  <a:srgbClr val="000000"/>
                </a:solidFill>
                <a:ea typeface="+mn-lt"/>
                <a:cs typeface="+mn-lt"/>
                <a:sym typeface="Times New Roman"/>
              </a:rPr>
              <a:t>suggestions.</a:t>
            </a:r>
            <a:endParaRPr lang="en-US" sz="2450" dirty="0">
              <a:ea typeface="+mn-lt"/>
              <a:cs typeface="+mn-lt"/>
            </a:endParaRPr>
          </a:p>
          <a:p>
            <a:pPr marL="800100" lvl="1" indent="-342900">
              <a:buFont typeface="Arial"/>
              <a:buChar char="•"/>
            </a:pPr>
            <a:endParaRPr lang="en-US" sz="2450" dirty="0">
              <a:solidFill>
                <a:srgbClr val="000000"/>
              </a:solidFill>
              <a:ea typeface="+mn-lt"/>
              <a:cs typeface="+mn-lt"/>
            </a:endParaRPr>
          </a:p>
          <a:p>
            <a:pPr marL="800100" lvl="1" indent="-342900">
              <a:buFont typeface="Arial"/>
              <a:buChar char="•"/>
            </a:pPr>
            <a:r>
              <a:rPr lang="en-US" sz="2450" b="1" dirty="0">
                <a:solidFill>
                  <a:srgbClr val="000000"/>
                </a:solidFill>
                <a:ea typeface="+mn-lt"/>
                <a:cs typeface="+mn-lt"/>
                <a:sym typeface="Times New Roman"/>
              </a:rPr>
              <a:t>Cinemas &amp; Events</a:t>
            </a:r>
            <a:r>
              <a:rPr lang="en-US" sz="2450" dirty="0">
                <a:solidFill>
                  <a:srgbClr val="000000"/>
                </a:solidFill>
                <a:ea typeface="+mn-lt"/>
                <a:cs typeface="+mn-lt"/>
                <a:sym typeface="Times New Roman"/>
              </a:rPr>
              <a:t> – Showtimes matching your taste, </a:t>
            </a:r>
            <a:r>
              <a:rPr lang="en-US" sz="2450" dirty="0">
                <a:solidFill>
                  <a:srgbClr val="000000"/>
                </a:solidFill>
                <a:ea typeface="+mn-lt"/>
                <a:cs typeface="+mn-lt"/>
                <a:sym typeface="Times New Roman Bold"/>
              </a:rPr>
              <a:t>festival/event alerts</a:t>
            </a:r>
            <a:r>
              <a:rPr lang="en-US" sz="2450" dirty="0">
                <a:solidFill>
                  <a:srgbClr val="000000"/>
                </a:solidFill>
                <a:ea typeface="+mn-lt"/>
                <a:cs typeface="+mn-lt"/>
                <a:sym typeface="Times New Roman"/>
              </a:rPr>
              <a:t>.</a:t>
            </a:r>
          </a:p>
          <a:p>
            <a:pPr marL="800100" lvl="1" indent="-342900">
              <a:buFont typeface="Arial"/>
              <a:buChar char="•"/>
            </a:pPr>
            <a:endParaRPr lang="en-US" sz="2450" dirty="0">
              <a:ea typeface="+mn-lt"/>
              <a:cs typeface="+mn-lt"/>
            </a:endParaRPr>
          </a:p>
          <a:p>
            <a:pPr marL="800100" lvl="1" indent="-342900">
              <a:buFont typeface="Arial"/>
              <a:buChar char="•"/>
            </a:pPr>
            <a:r>
              <a:rPr lang="en-US" sz="2450" b="1" dirty="0">
                <a:solidFill>
                  <a:srgbClr val="000000"/>
                </a:solidFill>
                <a:ea typeface="+mn-lt"/>
                <a:cs typeface="+mn-lt"/>
                <a:sym typeface="Times New Roman"/>
              </a:rPr>
              <a:t>Cross-Media</a:t>
            </a:r>
            <a:r>
              <a:rPr lang="en-US" sz="2450" dirty="0">
                <a:solidFill>
                  <a:srgbClr val="000000"/>
                </a:solidFill>
                <a:ea typeface="+mn-lt"/>
                <a:cs typeface="+mn-lt"/>
                <a:sym typeface="Times New Roman"/>
              </a:rPr>
              <a:t> – Related books, games, or soundtracks suggestions.</a:t>
            </a:r>
            <a:endParaRPr lang="en-US" sz="2450" dirty="0">
              <a:ea typeface="+mn-lt"/>
              <a:cs typeface="+mn-lt"/>
            </a:endParaRPr>
          </a:p>
          <a:p>
            <a:pPr lvl="1"/>
            <a:endParaRPr lang="en-US" sz="2450" dirty="0">
              <a:solidFill>
                <a:srgbClr val="000000"/>
              </a:solidFill>
              <a:latin typeface="Calibri"/>
              <a:ea typeface="Calibri"/>
              <a:cs typeface="Calibri"/>
            </a:endParaRPr>
          </a:p>
          <a:p>
            <a:pPr algn="l">
              <a:lnSpc>
                <a:spcPts val="3899"/>
              </a:lnSpc>
            </a:pPr>
            <a:endParaRPr lang="en-US" sz="2499" dirty="0">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TextBox 5"/>
          <p:cNvSpPr txBox="1"/>
          <p:nvPr/>
        </p:nvSpPr>
        <p:spPr>
          <a:xfrm>
            <a:off x="580330" y="323409"/>
            <a:ext cx="11112665" cy="880972"/>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Objective</a:t>
            </a:r>
          </a:p>
        </p:txBody>
      </p:sp>
      <p:sp>
        <p:nvSpPr>
          <p:cNvPr id="6" name="TextBox 6"/>
          <p:cNvSpPr txBox="1"/>
          <p:nvPr/>
        </p:nvSpPr>
        <p:spPr>
          <a:xfrm>
            <a:off x="580330" y="1217988"/>
            <a:ext cx="17104235" cy="8656280"/>
          </a:xfrm>
          <a:prstGeom prst="rect">
            <a:avLst/>
          </a:prstGeom>
        </p:spPr>
        <p:txBody>
          <a:bodyPr lIns="0" tIns="0" rIns="0" bIns="0" rtlCol="0" anchor="t">
            <a:spAutoFit/>
          </a:bodyPr>
          <a:lstStyle/>
          <a:p>
            <a:r>
              <a:rPr lang="en-US" sz="2800" b="1" dirty="0"/>
              <a:t>The AI Movie Recommendation System</a:t>
            </a:r>
            <a:r>
              <a:rPr lang="en-US" sz="2800" dirty="0"/>
              <a:t> aims to revolutionize the way users discover and enjoy films by leveraging advanced AI agents and LLM integration. The primary goal is to create a personalized, intuitive, and engaging platform that delivers human-like movie suggestions tailored to individual tastes and moods.</a:t>
            </a:r>
          </a:p>
          <a:p>
            <a:endParaRPr lang="en-US" sz="2800" dirty="0"/>
          </a:p>
          <a:p>
            <a:r>
              <a:rPr lang="en-US" sz="2800" b="1" dirty="0"/>
              <a:t>The Key Objectives are:</a:t>
            </a:r>
            <a:endParaRPr lang="en-US" sz="2800" b="1" dirty="0">
              <a:ea typeface="Calibri"/>
              <a:cs typeface="Calibri"/>
            </a:endParaRPr>
          </a:p>
          <a:p>
            <a:endParaRPr lang="en-US" sz="2800" dirty="0"/>
          </a:p>
          <a:p>
            <a:pPr marL="457200" indent="-457200">
              <a:buFont typeface="Arial" panose="020B0604020202020204" pitchFamily="34" charset="0"/>
              <a:buChar char="•"/>
            </a:pPr>
            <a:r>
              <a:rPr lang="en-US" sz="2800" b="1" dirty="0"/>
              <a:t>User-Friendly Interface:</a:t>
            </a:r>
            <a:r>
              <a:rPr lang="en-US" sz="2800" dirty="0"/>
              <a:t> Build an interactive </a:t>
            </a:r>
            <a:r>
              <a:rPr lang="en-US" sz="2800" dirty="0" err="1"/>
              <a:t>Streamlit</a:t>
            </a:r>
            <a:r>
              <a:rPr lang="en-US" sz="2800" dirty="0"/>
              <a:t>-based frontend that allows users to easily set preferences, explore recommendations, and receive real-time results.</a:t>
            </a:r>
            <a:endParaRPr lang="en-US" sz="2800" dirty="0">
              <a:ea typeface="Calibri"/>
              <a:cs typeface="Calibri"/>
            </a:endParaRP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Highly Personalized Recommendations:</a:t>
            </a:r>
            <a:r>
              <a:rPr lang="en-US" sz="2800" dirty="0"/>
              <a:t> Use LLMs as the core “brain” to understand user behavior, context, and mood for precise movie suggestions.</a:t>
            </a:r>
            <a:endParaRPr lang="en-US" sz="2800" dirty="0">
              <a:ea typeface="Calibri"/>
              <a:cs typeface="Calibri"/>
            </a:endParaRP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AI Orchestration:</a:t>
            </a:r>
            <a:r>
              <a:rPr lang="en-US" sz="2800" dirty="0"/>
              <a:t> Implement specialized LLM to handle data gathering, profile management, and recommendation generation.</a:t>
            </a:r>
            <a:endParaRPr lang="en-US" sz="2800" dirty="0">
              <a:ea typeface="Calibri"/>
              <a:cs typeface="Calibri"/>
            </a:endParaRP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Scalable &amp; Reliable Backend:</a:t>
            </a:r>
            <a:r>
              <a:rPr lang="en-US" sz="2800" dirty="0"/>
              <a:t> Develop a Python-based workflows and support real-time interaction.</a:t>
            </a:r>
            <a:endParaRPr lang="en-US" sz="2800" dirty="0">
              <a:ea typeface="Calibri"/>
              <a:cs typeface="Calibri"/>
            </a:endParaRP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b="1" dirty="0"/>
              <a:t>Enhanced Discovery Experience:</a:t>
            </a:r>
            <a:r>
              <a:rPr lang="en-US" sz="2800" dirty="0"/>
              <a:t> Help users find hidden gems and new genres while reducing search time through intelligent, dynamic recommendations.</a:t>
            </a:r>
            <a:endParaRPr lang="en-US" sz="2800" dirty="0">
              <a:ea typeface="Calibri"/>
              <a:cs typeface="Calibri"/>
            </a:endParaRPr>
          </a:p>
          <a:p>
            <a:pPr algn="just">
              <a:lnSpc>
                <a:spcPts val="4124"/>
              </a:lnSpc>
            </a:pPr>
            <a:endParaRPr lang="en-US" sz="2499" dirty="0">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4" name="TextBox 4"/>
          <p:cNvSpPr txBox="1"/>
          <p:nvPr/>
        </p:nvSpPr>
        <p:spPr>
          <a:xfrm>
            <a:off x="612554" y="364295"/>
            <a:ext cx="11112665" cy="819150"/>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Relevant Diagrams</a:t>
            </a:r>
          </a:p>
        </p:txBody>
      </p:sp>
      <p:sp>
        <p:nvSpPr>
          <p:cNvPr id="5" name="TextBox 5"/>
          <p:cNvSpPr txBox="1"/>
          <p:nvPr/>
        </p:nvSpPr>
        <p:spPr>
          <a:xfrm>
            <a:off x="8184134" y="8575560"/>
            <a:ext cx="2401937" cy="581025"/>
          </a:xfrm>
          <a:prstGeom prst="rect">
            <a:avLst/>
          </a:prstGeom>
        </p:spPr>
        <p:txBody>
          <a:bodyPr lIns="0" tIns="0" rIns="0" bIns="0" rtlCol="0" anchor="t">
            <a:spAutoFit/>
          </a:bodyPr>
          <a:lstStyle/>
          <a:p>
            <a:pPr algn="ctr">
              <a:lnSpc>
                <a:spcPts val="4080"/>
              </a:lnSpc>
              <a:spcBef>
                <a:spcPct val="0"/>
              </a:spcBef>
            </a:pPr>
            <a:r>
              <a:rPr lang="en-US" sz="3400" b="1" dirty="0">
                <a:solidFill>
                  <a:srgbClr val="46B0FA"/>
                </a:solidFill>
                <a:latin typeface="Arial Bold"/>
                <a:ea typeface="Arial Bold"/>
                <a:cs typeface="Arial Bold"/>
                <a:sym typeface="Arial Bold"/>
              </a:rPr>
              <a:t>PERT Chart</a:t>
            </a:r>
          </a:p>
        </p:txBody>
      </p:sp>
      <p:grpSp>
        <p:nvGrpSpPr>
          <p:cNvPr id="6" name="Group 6"/>
          <p:cNvGrpSpPr/>
          <p:nvPr/>
        </p:nvGrpSpPr>
        <p:grpSpPr>
          <a:xfrm>
            <a:off x="123761" y="106030"/>
            <a:ext cx="18040479" cy="10072655"/>
            <a:chOff x="0" y="0"/>
            <a:chExt cx="24053972" cy="13430207"/>
          </a:xfrm>
        </p:grpSpPr>
        <p:sp>
          <p:nvSpPr>
            <p:cNvPr id="7" name="Freeform 7"/>
            <p:cNvSpPr/>
            <p:nvPr/>
          </p:nvSpPr>
          <p:spPr>
            <a:xfrm>
              <a:off x="0" y="0"/>
              <a:ext cx="24053927" cy="13430250"/>
            </a:xfrm>
            <a:custGeom>
              <a:avLst/>
              <a:gdLst/>
              <a:ahLst/>
              <a:cxnLst/>
              <a:rect l="l" t="t" r="r" b="b"/>
              <a:pathLst>
                <a:path w="24053927" h="13430250">
                  <a:moveTo>
                    <a:pt x="28575" y="0"/>
                  </a:moveTo>
                  <a:lnTo>
                    <a:pt x="24025352" y="0"/>
                  </a:lnTo>
                  <a:cubicBezTo>
                    <a:pt x="24041100" y="0"/>
                    <a:pt x="24053927" y="12830"/>
                    <a:pt x="24053927" y="28581"/>
                  </a:cubicBezTo>
                  <a:lnTo>
                    <a:pt x="24053927" y="13401667"/>
                  </a:lnTo>
                  <a:cubicBezTo>
                    <a:pt x="24053927" y="13417420"/>
                    <a:pt x="24041100" y="13430250"/>
                    <a:pt x="24025352" y="13430250"/>
                  </a:cubicBezTo>
                  <a:lnTo>
                    <a:pt x="28575" y="13430250"/>
                  </a:lnTo>
                  <a:cubicBezTo>
                    <a:pt x="12827" y="13430250"/>
                    <a:pt x="0" y="13417420"/>
                    <a:pt x="0" y="13401667"/>
                  </a:cubicBezTo>
                  <a:lnTo>
                    <a:pt x="0" y="28581"/>
                  </a:lnTo>
                  <a:cubicBezTo>
                    <a:pt x="0" y="12830"/>
                    <a:pt x="12827" y="0"/>
                    <a:pt x="28575" y="0"/>
                  </a:cubicBezTo>
                  <a:moveTo>
                    <a:pt x="28575" y="57163"/>
                  </a:moveTo>
                  <a:lnTo>
                    <a:pt x="28575" y="28581"/>
                  </a:lnTo>
                  <a:lnTo>
                    <a:pt x="57150" y="28581"/>
                  </a:lnTo>
                  <a:lnTo>
                    <a:pt x="57150" y="13401667"/>
                  </a:lnTo>
                  <a:lnTo>
                    <a:pt x="28575" y="13401667"/>
                  </a:lnTo>
                  <a:lnTo>
                    <a:pt x="28575" y="13373086"/>
                  </a:lnTo>
                  <a:lnTo>
                    <a:pt x="24025352" y="13373086"/>
                  </a:lnTo>
                  <a:lnTo>
                    <a:pt x="24025352" y="13401667"/>
                  </a:lnTo>
                  <a:lnTo>
                    <a:pt x="23996777" y="13401667"/>
                  </a:lnTo>
                  <a:lnTo>
                    <a:pt x="23996777" y="28581"/>
                  </a:lnTo>
                  <a:lnTo>
                    <a:pt x="24025352" y="28581"/>
                  </a:lnTo>
                  <a:lnTo>
                    <a:pt x="24025352" y="57163"/>
                  </a:lnTo>
                  <a:lnTo>
                    <a:pt x="28575" y="57163"/>
                  </a:lnTo>
                  <a:close/>
                </a:path>
              </a:pathLst>
            </a:custGeom>
            <a:solidFill>
              <a:srgbClr val="46B0F9"/>
            </a:solidFill>
          </p:spPr>
        </p:sp>
      </p:grpSp>
      <p:pic>
        <p:nvPicPr>
          <p:cNvPr id="3" name="Picture 2" descr="A graph with green and orange squares&#10;&#10;AI-generated content may be incorrect.">
            <a:extLst>
              <a:ext uri="{FF2B5EF4-FFF2-40B4-BE49-F238E27FC236}">
                <a16:creationId xmlns:a16="http://schemas.microsoft.com/office/drawing/2014/main" id="{4C3DF04F-55A8-3A1A-BA95-A14C0FB014EE}"/>
              </a:ext>
            </a:extLst>
          </p:cNvPr>
          <p:cNvPicPr>
            <a:picLocks noChangeAspect="1"/>
          </p:cNvPicPr>
          <p:nvPr/>
        </p:nvPicPr>
        <p:blipFill>
          <a:blip r:embed="rId3"/>
          <a:stretch>
            <a:fillRect/>
          </a:stretch>
        </p:blipFill>
        <p:spPr>
          <a:xfrm>
            <a:off x="1923585" y="998308"/>
            <a:ext cx="15151720" cy="75237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6848" y="108314"/>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5" name="Freeform 5"/>
          <p:cNvSpPr/>
          <p:nvPr/>
        </p:nvSpPr>
        <p:spPr>
          <a:xfrm rot="5400000">
            <a:off x="1136301" y="2585998"/>
            <a:ext cx="3412013" cy="1706007"/>
          </a:xfrm>
          <a:custGeom>
            <a:avLst/>
            <a:gdLst/>
            <a:ahLst/>
            <a:cxnLst/>
            <a:rect l="l" t="t" r="r" b="b"/>
            <a:pathLst>
              <a:path w="3412013" h="1706007">
                <a:moveTo>
                  <a:pt x="0" y="0"/>
                </a:moveTo>
                <a:lnTo>
                  <a:pt x="3412013" y="0"/>
                </a:lnTo>
                <a:lnTo>
                  <a:pt x="3412013" y="1706007"/>
                </a:lnTo>
                <a:lnTo>
                  <a:pt x="0" y="170600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5400000">
            <a:off x="7963038" y="2544181"/>
            <a:ext cx="3412013" cy="1706007"/>
          </a:xfrm>
          <a:custGeom>
            <a:avLst/>
            <a:gdLst/>
            <a:ahLst/>
            <a:cxnLst/>
            <a:rect l="l" t="t" r="r" b="b"/>
            <a:pathLst>
              <a:path w="3412013" h="1706007">
                <a:moveTo>
                  <a:pt x="0" y="0"/>
                </a:moveTo>
                <a:lnTo>
                  <a:pt x="3412013" y="0"/>
                </a:lnTo>
                <a:lnTo>
                  <a:pt x="3412013" y="1706007"/>
                </a:lnTo>
                <a:lnTo>
                  <a:pt x="0" y="170600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1219935" y="7062720"/>
            <a:ext cx="3412013" cy="1706007"/>
          </a:xfrm>
          <a:custGeom>
            <a:avLst/>
            <a:gdLst/>
            <a:ahLst/>
            <a:cxnLst/>
            <a:rect l="l" t="t" r="r" b="b"/>
            <a:pathLst>
              <a:path w="3412013" h="1706007">
                <a:moveTo>
                  <a:pt x="0" y="0"/>
                </a:moveTo>
                <a:lnTo>
                  <a:pt x="3412013" y="0"/>
                </a:lnTo>
                <a:lnTo>
                  <a:pt x="3412013" y="1706007"/>
                </a:lnTo>
                <a:lnTo>
                  <a:pt x="0" y="1706007"/>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a:off x="7963038" y="7062720"/>
            <a:ext cx="3412013" cy="1706007"/>
          </a:xfrm>
          <a:custGeom>
            <a:avLst/>
            <a:gdLst/>
            <a:ahLst/>
            <a:cxnLst/>
            <a:rect l="l" t="t" r="r" b="b"/>
            <a:pathLst>
              <a:path w="3412013" h="1706007">
                <a:moveTo>
                  <a:pt x="0" y="0"/>
                </a:moveTo>
                <a:lnTo>
                  <a:pt x="3412013" y="0"/>
                </a:lnTo>
                <a:lnTo>
                  <a:pt x="3412013" y="1706007"/>
                </a:lnTo>
                <a:lnTo>
                  <a:pt x="0" y="170600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flipH="1">
            <a:off x="3582729" y="1394270"/>
            <a:ext cx="392431" cy="4031844"/>
          </a:xfrm>
          <a:custGeom>
            <a:avLst/>
            <a:gdLst/>
            <a:ahLst/>
            <a:cxnLst/>
            <a:rect l="l" t="t" r="r" b="b"/>
            <a:pathLst>
              <a:path w="392431" h="4031844">
                <a:moveTo>
                  <a:pt x="392431" y="0"/>
                </a:moveTo>
                <a:lnTo>
                  <a:pt x="0" y="0"/>
                </a:lnTo>
                <a:lnTo>
                  <a:pt x="0" y="4031844"/>
                </a:lnTo>
                <a:lnTo>
                  <a:pt x="392431" y="4031844"/>
                </a:lnTo>
                <a:lnTo>
                  <a:pt x="392431" y="0"/>
                </a:lnTo>
                <a:close/>
              </a:path>
            </a:pathLst>
          </a:custGeom>
          <a:blipFill>
            <a:blip r:embed="rId11"/>
            <a:stretch>
              <a:fillRect l="-305824"/>
            </a:stretch>
          </a:blipFill>
        </p:spPr>
      </p:sp>
      <p:sp>
        <p:nvSpPr>
          <p:cNvPr id="10" name="Freeform 10"/>
          <p:cNvSpPr/>
          <p:nvPr/>
        </p:nvSpPr>
        <p:spPr>
          <a:xfrm flipH="1">
            <a:off x="10325832" y="1394270"/>
            <a:ext cx="392431" cy="4031844"/>
          </a:xfrm>
          <a:custGeom>
            <a:avLst/>
            <a:gdLst/>
            <a:ahLst/>
            <a:cxnLst/>
            <a:rect l="l" t="t" r="r" b="b"/>
            <a:pathLst>
              <a:path w="392431" h="4031844">
                <a:moveTo>
                  <a:pt x="392431" y="0"/>
                </a:moveTo>
                <a:lnTo>
                  <a:pt x="0" y="0"/>
                </a:lnTo>
                <a:lnTo>
                  <a:pt x="0" y="4031844"/>
                </a:lnTo>
                <a:lnTo>
                  <a:pt x="392431" y="4031844"/>
                </a:lnTo>
                <a:lnTo>
                  <a:pt x="392431" y="0"/>
                </a:lnTo>
                <a:close/>
              </a:path>
            </a:pathLst>
          </a:custGeom>
          <a:blipFill>
            <a:blip r:embed="rId11"/>
            <a:stretch>
              <a:fillRect l="-305824"/>
            </a:stretch>
          </a:blipFill>
        </p:spPr>
      </p:sp>
      <p:sp>
        <p:nvSpPr>
          <p:cNvPr id="11" name="Freeform 11"/>
          <p:cNvSpPr/>
          <p:nvPr/>
        </p:nvSpPr>
        <p:spPr>
          <a:xfrm flipH="1">
            <a:off x="3582729" y="5912809"/>
            <a:ext cx="392431" cy="4031844"/>
          </a:xfrm>
          <a:custGeom>
            <a:avLst/>
            <a:gdLst/>
            <a:ahLst/>
            <a:cxnLst/>
            <a:rect l="l" t="t" r="r" b="b"/>
            <a:pathLst>
              <a:path w="392431" h="4031844">
                <a:moveTo>
                  <a:pt x="392431" y="0"/>
                </a:moveTo>
                <a:lnTo>
                  <a:pt x="0" y="0"/>
                </a:lnTo>
                <a:lnTo>
                  <a:pt x="0" y="4031844"/>
                </a:lnTo>
                <a:lnTo>
                  <a:pt x="392431" y="4031844"/>
                </a:lnTo>
                <a:lnTo>
                  <a:pt x="392431" y="0"/>
                </a:lnTo>
                <a:close/>
              </a:path>
            </a:pathLst>
          </a:custGeom>
          <a:blipFill>
            <a:blip r:embed="rId11"/>
            <a:stretch>
              <a:fillRect l="-305824"/>
            </a:stretch>
          </a:blipFill>
        </p:spPr>
      </p:sp>
      <p:sp>
        <p:nvSpPr>
          <p:cNvPr id="12" name="Freeform 12"/>
          <p:cNvSpPr/>
          <p:nvPr/>
        </p:nvSpPr>
        <p:spPr>
          <a:xfrm flipH="1">
            <a:off x="10325832" y="5912809"/>
            <a:ext cx="392431" cy="4031844"/>
          </a:xfrm>
          <a:custGeom>
            <a:avLst/>
            <a:gdLst/>
            <a:ahLst/>
            <a:cxnLst/>
            <a:rect l="l" t="t" r="r" b="b"/>
            <a:pathLst>
              <a:path w="392431" h="4031844">
                <a:moveTo>
                  <a:pt x="392431" y="0"/>
                </a:moveTo>
                <a:lnTo>
                  <a:pt x="0" y="0"/>
                </a:lnTo>
                <a:lnTo>
                  <a:pt x="0" y="4031844"/>
                </a:lnTo>
                <a:lnTo>
                  <a:pt x="392431" y="4031844"/>
                </a:lnTo>
                <a:lnTo>
                  <a:pt x="392431" y="0"/>
                </a:lnTo>
                <a:close/>
              </a:path>
            </a:pathLst>
          </a:custGeom>
          <a:blipFill>
            <a:blip r:embed="rId11"/>
            <a:stretch>
              <a:fillRect l="-305824"/>
            </a:stretch>
          </a:blipFill>
        </p:spPr>
      </p:sp>
      <p:sp>
        <p:nvSpPr>
          <p:cNvPr id="13" name="TextBox 13"/>
          <p:cNvSpPr txBox="1"/>
          <p:nvPr/>
        </p:nvSpPr>
        <p:spPr>
          <a:xfrm>
            <a:off x="580331" y="323409"/>
            <a:ext cx="11112665" cy="819150"/>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SWOT Analysis</a:t>
            </a:r>
          </a:p>
        </p:txBody>
      </p:sp>
      <p:sp>
        <p:nvSpPr>
          <p:cNvPr id="14" name="TextBox 14"/>
          <p:cNvSpPr txBox="1"/>
          <p:nvPr/>
        </p:nvSpPr>
        <p:spPr>
          <a:xfrm>
            <a:off x="2390494" y="2427463"/>
            <a:ext cx="1285201" cy="1982658"/>
          </a:xfrm>
          <a:prstGeom prst="rect">
            <a:avLst/>
          </a:prstGeom>
        </p:spPr>
        <p:txBody>
          <a:bodyPr lIns="0" tIns="0" rIns="0" bIns="0" rtlCol="0" anchor="t">
            <a:spAutoFit/>
          </a:bodyPr>
          <a:lstStyle/>
          <a:p>
            <a:pPr algn="ctr">
              <a:lnSpc>
                <a:spcPts val="16102"/>
              </a:lnSpc>
              <a:spcBef>
                <a:spcPct val="0"/>
              </a:spcBef>
            </a:pPr>
            <a:r>
              <a:rPr lang="en-US" sz="11501" b="1">
                <a:solidFill>
                  <a:srgbClr val="FFFFFF"/>
                </a:solidFill>
                <a:latin typeface="Bebas Neue Bold"/>
                <a:ea typeface="Bebas Neue Bold"/>
                <a:cs typeface="Bebas Neue Bold"/>
                <a:sym typeface="Bebas Neue Bold"/>
              </a:rPr>
              <a:t>S</a:t>
            </a:r>
          </a:p>
        </p:txBody>
      </p:sp>
      <p:sp>
        <p:nvSpPr>
          <p:cNvPr id="15" name="TextBox 15"/>
          <p:cNvSpPr txBox="1"/>
          <p:nvPr/>
        </p:nvSpPr>
        <p:spPr>
          <a:xfrm>
            <a:off x="9133597" y="2427463"/>
            <a:ext cx="1285201" cy="1983595"/>
          </a:xfrm>
          <a:prstGeom prst="rect">
            <a:avLst/>
          </a:prstGeom>
        </p:spPr>
        <p:txBody>
          <a:bodyPr lIns="0" tIns="0" rIns="0" bIns="0" rtlCol="0" anchor="t">
            <a:spAutoFit/>
          </a:bodyPr>
          <a:lstStyle/>
          <a:p>
            <a:pPr algn="ctr">
              <a:lnSpc>
                <a:spcPts val="16102"/>
              </a:lnSpc>
              <a:spcBef>
                <a:spcPct val="0"/>
              </a:spcBef>
            </a:pPr>
            <a:r>
              <a:rPr lang="en-US" sz="11501" b="1">
                <a:solidFill>
                  <a:srgbClr val="FFFFFF"/>
                </a:solidFill>
                <a:latin typeface="Bebas Neue Bold"/>
                <a:ea typeface="Bebas Neue Bold"/>
                <a:cs typeface="Bebas Neue Bold"/>
                <a:sym typeface="Bebas Neue Bold"/>
              </a:rPr>
              <a:t>W</a:t>
            </a:r>
          </a:p>
        </p:txBody>
      </p:sp>
      <p:sp>
        <p:nvSpPr>
          <p:cNvPr id="16" name="TextBox 16"/>
          <p:cNvSpPr txBox="1"/>
          <p:nvPr/>
        </p:nvSpPr>
        <p:spPr>
          <a:xfrm>
            <a:off x="2390494" y="6946002"/>
            <a:ext cx="1285201" cy="1983595"/>
          </a:xfrm>
          <a:prstGeom prst="rect">
            <a:avLst/>
          </a:prstGeom>
        </p:spPr>
        <p:txBody>
          <a:bodyPr lIns="0" tIns="0" rIns="0" bIns="0" rtlCol="0" anchor="t">
            <a:spAutoFit/>
          </a:bodyPr>
          <a:lstStyle/>
          <a:p>
            <a:pPr algn="ctr">
              <a:lnSpc>
                <a:spcPts val="16102"/>
              </a:lnSpc>
              <a:spcBef>
                <a:spcPct val="0"/>
              </a:spcBef>
            </a:pPr>
            <a:r>
              <a:rPr lang="en-US" sz="11501" b="1">
                <a:solidFill>
                  <a:srgbClr val="FFFFFF"/>
                </a:solidFill>
                <a:latin typeface="Bebas Neue Bold"/>
                <a:ea typeface="Bebas Neue Bold"/>
                <a:cs typeface="Bebas Neue Bold"/>
                <a:sym typeface="Bebas Neue Bold"/>
              </a:rPr>
              <a:t>O</a:t>
            </a:r>
          </a:p>
        </p:txBody>
      </p:sp>
      <p:sp>
        <p:nvSpPr>
          <p:cNvPr id="17" name="TextBox 17"/>
          <p:cNvSpPr txBox="1"/>
          <p:nvPr/>
        </p:nvSpPr>
        <p:spPr>
          <a:xfrm>
            <a:off x="9133597" y="6946002"/>
            <a:ext cx="1285201" cy="1983595"/>
          </a:xfrm>
          <a:prstGeom prst="rect">
            <a:avLst/>
          </a:prstGeom>
        </p:spPr>
        <p:txBody>
          <a:bodyPr lIns="0" tIns="0" rIns="0" bIns="0" rtlCol="0" anchor="t">
            <a:spAutoFit/>
          </a:bodyPr>
          <a:lstStyle/>
          <a:p>
            <a:pPr algn="ctr">
              <a:lnSpc>
                <a:spcPts val="16102"/>
              </a:lnSpc>
              <a:spcBef>
                <a:spcPct val="0"/>
              </a:spcBef>
            </a:pPr>
            <a:r>
              <a:rPr lang="en-US" sz="11501" b="1">
                <a:solidFill>
                  <a:srgbClr val="FFFFFF"/>
                </a:solidFill>
                <a:latin typeface="Bebas Neue Bold"/>
                <a:ea typeface="Bebas Neue Bold"/>
                <a:cs typeface="Bebas Neue Bold"/>
                <a:sym typeface="Bebas Neue Bold"/>
              </a:rPr>
              <a:t>T</a:t>
            </a:r>
          </a:p>
        </p:txBody>
      </p:sp>
      <p:sp>
        <p:nvSpPr>
          <p:cNvPr id="18" name="TextBox 18"/>
          <p:cNvSpPr txBox="1"/>
          <p:nvPr/>
        </p:nvSpPr>
        <p:spPr>
          <a:xfrm>
            <a:off x="3969316" y="2114504"/>
            <a:ext cx="4737418" cy="584775"/>
          </a:xfrm>
          <a:prstGeom prst="rect">
            <a:avLst/>
          </a:prstGeom>
        </p:spPr>
        <p:txBody>
          <a:bodyPr wrap="square" lIns="0" tIns="0" rIns="0" bIns="0" rtlCol="0" anchor="t">
            <a:spAutoFit/>
          </a:bodyPr>
          <a:lstStyle/>
          <a:p>
            <a:pPr lvl="1">
              <a:buFont typeface="Arial"/>
              <a:buChar char="•"/>
            </a:pPr>
            <a:endParaRPr lang="en-US" sz="1900" dirty="0">
              <a:solidFill>
                <a:srgbClr val="000000"/>
              </a:solidFill>
              <a:latin typeface="Calibri"/>
              <a:ea typeface="Calibri"/>
              <a:cs typeface="Times New Roman"/>
            </a:endParaRPr>
          </a:p>
          <a:p>
            <a:pPr lvl="1">
              <a:buFont typeface="Arial"/>
              <a:buChar char="•"/>
            </a:pPr>
            <a:endParaRPr lang="en-US" sz="1900" dirty="0">
              <a:solidFill>
                <a:srgbClr val="000000"/>
              </a:solidFill>
              <a:latin typeface="Calibri"/>
              <a:ea typeface="Calibri"/>
              <a:cs typeface="Times New Roman"/>
            </a:endParaRPr>
          </a:p>
        </p:txBody>
      </p:sp>
      <p:sp>
        <p:nvSpPr>
          <p:cNvPr id="19" name="TextBox 19"/>
          <p:cNvSpPr txBox="1"/>
          <p:nvPr/>
        </p:nvSpPr>
        <p:spPr>
          <a:xfrm>
            <a:off x="4415209" y="1412410"/>
            <a:ext cx="2805383" cy="580671"/>
          </a:xfrm>
          <a:prstGeom prst="rect">
            <a:avLst/>
          </a:prstGeom>
        </p:spPr>
        <p:txBody>
          <a:bodyPr lIns="0" tIns="0" rIns="0" bIns="0" rtlCol="0" anchor="t">
            <a:spAutoFit/>
          </a:bodyPr>
          <a:lstStyle/>
          <a:p>
            <a:pPr algn="l">
              <a:lnSpc>
                <a:spcPts val="4219"/>
              </a:lnSpc>
              <a:spcBef>
                <a:spcPct val="0"/>
              </a:spcBef>
            </a:pPr>
            <a:r>
              <a:rPr lang="en-US" sz="3013" b="1">
                <a:solidFill>
                  <a:srgbClr val="625959"/>
                </a:solidFill>
                <a:latin typeface="Times New Roman Bold"/>
                <a:ea typeface="Times New Roman Bold"/>
                <a:cs typeface="Times New Roman Bold"/>
                <a:sym typeface="Times New Roman Bold"/>
              </a:rPr>
              <a:t>STRENGTHS</a:t>
            </a:r>
          </a:p>
        </p:txBody>
      </p:sp>
      <p:sp>
        <p:nvSpPr>
          <p:cNvPr id="20" name="TextBox 20"/>
          <p:cNvSpPr txBox="1"/>
          <p:nvPr/>
        </p:nvSpPr>
        <p:spPr>
          <a:xfrm>
            <a:off x="10534081" y="2115012"/>
            <a:ext cx="5693015" cy="3077766"/>
          </a:xfrm>
          <a:prstGeom prst="rect">
            <a:avLst/>
          </a:prstGeom>
        </p:spPr>
        <p:txBody>
          <a:bodyPr wrap="square" lIns="0" tIns="0" rIns="0" bIns="0" rtlCol="0" anchor="t">
            <a:spAutoFit/>
          </a:bodyPr>
          <a:lstStyle/>
          <a:p>
            <a:pPr marL="800100" lvl="1" indent="-342900">
              <a:buFont typeface="Arial" panose="020B0604020202020204" pitchFamily="34" charset="0"/>
              <a:buChar char="•"/>
            </a:pPr>
            <a:r>
              <a:rPr lang="en-US" sz="2000" b="1" dirty="0"/>
              <a:t>Model Dependency:</a:t>
            </a:r>
            <a:r>
              <a:rPr lang="en-US" sz="2000" dirty="0"/>
              <a:t> Reliance on external open-source model updates and performance.</a:t>
            </a:r>
          </a:p>
          <a:p>
            <a:pPr marL="800100" lvl="1" indent="-342900">
              <a:buFont typeface="Arial" panose="020B0604020202020204" pitchFamily="34" charset="0"/>
              <a:buChar char="•"/>
            </a:pPr>
            <a:r>
              <a:rPr lang="en-US" sz="2000" b="1" dirty="0"/>
              <a:t>Cost:</a:t>
            </a:r>
            <a:r>
              <a:rPr lang="en-US" sz="2000" dirty="0"/>
              <a:t> Running large models in production can be resource-intensive.</a:t>
            </a:r>
          </a:p>
          <a:p>
            <a:pPr marL="800100" lvl="1" indent="-342900">
              <a:buFont typeface="Arial" panose="020B0604020202020204" pitchFamily="34" charset="0"/>
              <a:buChar char="•"/>
            </a:pPr>
            <a:r>
              <a:rPr lang="en-US" sz="2000" b="1" dirty="0"/>
              <a:t>Cold Start:</a:t>
            </a:r>
            <a:r>
              <a:rPr lang="en-US" sz="2000" dirty="0"/>
              <a:t> New users may get less accurate results without history.</a:t>
            </a:r>
          </a:p>
          <a:p>
            <a:pPr marL="800100" lvl="1" indent="-342900">
              <a:buFont typeface="Arial" panose="020B0604020202020204" pitchFamily="34" charset="0"/>
              <a:buChar char="•"/>
            </a:pPr>
            <a:r>
              <a:rPr lang="en-US" sz="2000" b="1" dirty="0"/>
              <a:t>Connectivity:</a:t>
            </a:r>
            <a:r>
              <a:rPr lang="en-US" sz="2000" dirty="0"/>
              <a:t> Cloud models need constant internet access.</a:t>
            </a:r>
          </a:p>
          <a:p>
            <a:pPr marL="800100" lvl="1" indent="-342900">
              <a:buFont typeface="Arial" panose="020B0604020202020204" pitchFamily="34" charset="0"/>
              <a:buChar char="•"/>
            </a:pPr>
            <a:r>
              <a:rPr lang="en-US" sz="2000" b="1" dirty="0"/>
              <a:t>Data Gaps:</a:t>
            </a:r>
            <a:r>
              <a:rPr lang="en-US" sz="2000" dirty="0"/>
              <a:t> Limited access to real-time data and missing API integrations.</a:t>
            </a:r>
            <a:endParaRPr lang="en-US" sz="1900" dirty="0">
              <a:solidFill>
                <a:srgbClr val="000000"/>
              </a:solidFill>
              <a:latin typeface="Times New Roman"/>
              <a:ea typeface="Times New Roman"/>
              <a:cs typeface="Times New Roman"/>
            </a:endParaRPr>
          </a:p>
        </p:txBody>
      </p:sp>
      <p:sp>
        <p:nvSpPr>
          <p:cNvPr id="21" name="TextBox 21"/>
          <p:cNvSpPr txBox="1"/>
          <p:nvPr/>
        </p:nvSpPr>
        <p:spPr>
          <a:xfrm>
            <a:off x="11158312" y="1536364"/>
            <a:ext cx="2805383" cy="580671"/>
          </a:xfrm>
          <a:prstGeom prst="rect">
            <a:avLst/>
          </a:prstGeom>
        </p:spPr>
        <p:txBody>
          <a:bodyPr lIns="0" tIns="0" rIns="0" bIns="0" rtlCol="0" anchor="t">
            <a:spAutoFit/>
          </a:bodyPr>
          <a:lstStyle/>
          <a:p>
            <a:pPr algn="l">
              <a:lnSpc>
                <a:spcPts val="4219"/>
              </a:lnSpc>
              <a:spcBef>
                <a:spcPct val="0"/>
              </a:spcBef>
            </a:pPr>
            <a:r>
              <a:rPr lang="en-US" sz="3013" b="1">
                <a:solidFill>
                  <a:srgbClr val="625959"/>
                </a:solidFill>
                <a:latin typeface="Times New Roman Bold"/>
                <a:ea typeface="Times New Roman Bold"/>
                <a:cs typeface="Times New Roman Bold"/>
                <a:sym typeface="Times New Roman Bold"/>
              </a:rPr>
              <a:t>WEAKNESSES</a:t>
            </a:r>
          </a:p>
        </p:txBody>
      </p:sp>
      <p:sp>
        <p:nvSpPr>
          <p:cNvPr id="22" name="TextBox 22"/>
          <p:cNvSpPr txBox="1"/>
          <p:nvPr/>
        </p:nvSpPr>
        <p:spPr>
          <a:xfrm>
            <a:off x="3772021" y="6558103"/>
            <a:ext cx="4696389" cy="2462213"/>
          </a:xfrm>
          <a:prstGeom prst="rect">
            <a:avLst/>
          </a:prstGeom>
        </p:spPr>
        <p:txBody>
          <a:bodyPr wrap="square" lIns="0" tIns="0" rIns="0" bIns="0" rtlCol="0" anchor="t">
            <a:spAutoFit/>
          </a:bodyPr>
          <a:lstStyle/>
          <a:p>
            <a:pPr marL="800100" lvl="1" indent="-342900">
              <a:buFont typeface="Arial" panose="020B0604020202020204" pitchFamily="34" charset="0"/>
              <a:buChar char="•"/>
            </a:pPr>
            <a:r>
              <a:rPr lang="en-US" sz="2000" b="1" dirty="0"/>
              <a:t>Partnerships:</a:t>
            </a:r>
            <a:r>
              <a:rPr lang="en-US" sz="2000" dirty="0"/>
              <a:t> Work with streaming platforms for direct integration.</a:t>
            </a:r>
          </a:p>
          <a:p>
            <a:pPr marL="800100" lvl="1" indent="-342900">
              <a:buFont typeface="Arial" panose="020B0604020202020204" pitchFamily="34" charset="0"/>
              <a:buChar char="•"/>
            </a:pPr>
            <a:r>
              <a:rPr lang="en-US" sz="2000" b="1" dirty="0"/>
              <a:t>Expansion:</a:t>
            </a:r>
            <a:r>
              <a:rPr lang="en-US" sz="2000" dirty="0"/>
              <a:t> Extend into TV, music, and books.</a:t>
            </a:r>
          </a:p>
          <a:p>
            <a:pPr marL="800100" lvl="1" indent="-342900">
              <a:buFont typeface="Arial" panose="020B0604020202020204" pitchFamily="34" charset="0"/>
              <a:buChar char="•"/>
            </a:pPr>
            <a:r>
              <a:rPr lang="en-US" sz="2000" b="1" dirty="0"/>
              <a:t>Insights:</a:t>
            </a:r>
            <a:r>
              <a:rPr lang="en-US" sz="2000" dirty="0"/>
              <a:t> Use anonymized data for trends and targeted suggestions.</a:t>
            </a:r>
          </a:p>
          <a:p>
            <a:pPr marL="800100" lvl="1" indent="-342900">
              <a:buFont typeface="Arial" panose="020B0604020202020204" pitchFamily="34" charset="0"/>
              <a:buChar char="•"/>
            </a:pPr>
            <a:r>
              <a:rPr lang="en-US" sz="2000" b="1" dirty="0"/>
              <a:t>Localization:</a:t>
            </a:r>
            <a:r>
              <a:rPr lang="en-US" sz="2000" dirty="0"/>
              <a:t> Support multiple languages and cultural contexts.</a:t>
            </a:r>
            <a:endParaRPr lang="en-US" sz="1900" dirty="0">
              <a:solidFill>
                <a:srgbClr val="000000"/>
              </a:solidFill>
              <a:latin typeface="Times New Roman"/>
              <a:ea typeface="Times New Roman"/>
              <a:cs typeface="Times New Roman"/>
            </a:endParaRPr>
          </a:p>
        </p:txBody>
      </p:sp>
      <p:sp>
        <p:nvSpPr>
          <p:cNvPr id="23" name="TextBox 23"/>
          <p:cNvSpPr txBox="1"/>
          <p:nvPr/>
        </p:nvSpPr>
        <p:spPr>
          <a:xfrm>
            <a:off x="4415209" y="5977432"/>
            <a:ext cx="3765567" cy="580671"/>
          </a:xfrm>
          <a:prstGeom prst="rect">
            <a:avLst/>
          </a:prstGeom>
        </p:spPr>
        <p:txBody>
          <a:bodyPr lIns="0" tIns="0" rIns="0" bIns="0" rtlCol="0" anchor="t">
            <a:spAutoFit/>
          </a:bodyPr>
          <a:lstStyle/>
          <a:p>
            <a:pPr algn="l">
              <a:lnSpc>
                <a:spcPts val="4219"/>
              </a:lnSpc>
              <a:spcBef>
                <a:spcPct val="0"/>
              </a:spcBef>
            </a:pPr>
            <a:r>
              <a:rPr lang="en-US" sz="3013" b="1">
                <a:solidFill>
                  <a:srgbClr val="625959"/>
                </a:solidFill>
                <a:latin typeface="Times New Roman Bold"/>
                <a:ea typeface="Times New Roman Bold"/>
                <a:cs typeface="Times New Roman Bold"/>
                <a:sym typeface="Times New Roman Bold"/>
              </a:rPr>
              <a:t>OPPORTUNITIES</a:t>
            </a:r>
          </a:p>
        </p:txBody>
      </p:sp>
      <p:sp>
        <p:nvSpPr>
          <p:cNvPr id="24" name="TextBox 24"/>
          <p:cNvSpPr txBox="1"/>
          <p:nvPr/>
        </p:nvSpPr>
        <p:spPr>
          <a:xfrm>
            <a:off x="10534081" y="6558103"/>
            <a:ext cx="5693015" cy="2462213"/>
          </a:xfrm>
          <a:prstGeom prst="rect">
            <a:avLst/>
          </a:prstGeom>
        </p:spPr>
        <p:txBody>
          <a:bodyPr wrap="square" lIns="0" tIns="0" rIns="0" bIns="0" rtlCol="0" anchor="t">
            <a:spAutoFit/>
          </a:bodyPr>
          <a:lstStyle/>
          <a:p>
            <a:pPr marL="800100" lvl="1" indent="-342900">
              <a:buFont typeface="Arial" panose="020B0604020202020204" pitchFamily="34" charset="0"/>
              <a:buChar char="•"/>
            </a:pPr>
            <a:r>
              <a:rPr lang="en-US" sz="2000" b="1" dirty="0"/>
              <a:t>Competition:</a:t>
            </a:r>
            <a:r>
              <a:rPr lang="en-US" sz="2000" dirty="0"/>
              <a:t> Existing services already offer recommendations.</a:t>
            </a:r>
          </a:p>
          <a:p>
            <a:pPr marL="800100" lvl="1" indent="-342900">
              <a:buFont typeface="Arial" panose="020B0604020202020204" pitchFamily="34" charset="0"/>
              <a:buChar char="•"/>
            </a:pPr>
            <a:r>
              <a:rPr lang="en-US" sz="2000" b="1" dirty="0"/>
              <a:t>Privacy:</a:t>
            </a:r>
            <a:r>
              <a:rPr lang="en-US" sz="2000" dirty="0"/>
              <a:t> Secure data handling is essential to maintain trust.</a:t>
            </a:r>
          </a:p>
          <a:p>
            <a:pPr marL="800100" lvl="1" indent="-342900">
              <a:buFont typeface="Arial" panose="020B0604020202020204" pitchFamily="34" charset="0"/>
              <a:buChar char="•"/>
            </a:pPr>
            <a:r>
              <a:rPr lang="en-US" sz="2000" b="1" dirty="0"/>
              <a:t>Bias:</a:t>
            </a:r>
            <a:r>
              <a:rPr lang="en-US" sz="2000" dirty="0"/>
              <a:t> Models may inherit unfair patterns from training data.</a:t>
            </a:r>
          </a:p>
          <a:p>
            <a:pPr marL="800100" lvl="1" indent="-342900">
              <a:buFont typeface="Arial" panose="020B0604020202020204" pitchFamily="34" charset="0"/>
              <a:buChar char="•"/>
            </a:pPr>
            <a:r>
              <a:rPr lang="en-US" sz="2000" b="1" dirty="0"/>
              <a:t>Tech Shifts:</a:t>
            </a:r>
            <a:r>
              <a:rPr lang="en-US" sz="2000" dirty="0"/>
              <a:t> Rapid advances could outdate the current stack quickly.</a:t>
            </a:r>
            <a:endParaRPr lang="en-US" sz="1900" dirty="0">
              <a:solidFill>
                <a:srgbClr val="000000"/>
              </a:solidFill>
              <a:latin typeface="Times New Roman"/>
              <a:ea typeface="Times New Roman"/>
              <a:cs typeface="Times New Roman"/>
            </a:endParaRPr>
          </a:p>
        </p:txBody>
      </p:sp>
      <p:sp>
        <p:nvSpPr>
          <p:cNvPr id="25" name="TextBox 25"/>
          <p:cNvSpPr txBox="1"/>
          <p:nvPr/>
        </p:nvSpPr>
        <p:spPr>
          <a:xfrm>
            <a:off x="11158312" y="5899961"/>
            <a:ext cx="2805383" cy="580671"/>
          </a:xfrm>
          <a:prstGeom prst="rect">
            <a:avLst/>
          </a:prstGeom>
        </p:spPr>
        <p:txBody>
          <a:bodyPr lIns="0" tIns="0" rIns="0" bIns="0" rtlCol="0" anchor="t">
            <a:spAutoFit/>
          </a:bodyPr>
          <a:lstStyle/>
          <a:p>
            <a:pPr algn="l">
              <a:lnSpc>
                <a:spcPts val="4219"/>
              </a:lnSpc>
              <a:spcBef>
                <a:spcPct val="0"/>
              </a:spcBef>
            </a:pPr>
            <a:r>
              <a:rPr lang="en-US" sz="3013" b="1">
                <a:solidFill>
                  <a:srgbClr val="625959"/>
                </a:solidFill>
                <a:latin typeface="Times New Roman Bold"/>
                <a:ea typeface="Times New Roman Bold"/>
                <a:cs typeface="Times New Roman Bold"/>
                <a:sym typeface="Times New Roman Bold"/>
              </a:rPr>
              <a:t>THREATS</a:t>
            </a:r>
          </a:p>
        </p:txBody>
      </p:sp>
      <p:sp>
        <p:nvSpPr>
          <p:cNvPr id="30" name="Rectangle 5">
            <a:extLst>
              <a:ext uri="{FF2B5EF4-FFF2-40B4-BE49-F238E27FC236}">
                <a16:creationId xmlns:a16="http://schemas.microsoft.com/office/drawing/2014/main" id="{A2C7A5F4-9390-088D-BAE3-9E735E7C0E0C}"/>
              </a:ext>
            </a:extLst>
          </p:cNvPr>
          <p:cNvSpPr>
            <a:spLocks noChangeArrowheads="1"/>
          </p:cNvSpPr>
          <p:nvPr/>
        </p:nvSpPr>
        <p:spPr bwMode="auto">
          <a:xfrm>
            <a:off x="4046621" y="2066604"/>
            <a:ext cx="497766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Personalization:</a:t>
            </a:r>
            <a:r>
              <a:rPr kumimoji="0" lang="en-US" altLang="en-US" sz="1800" b="0" i="0" u="none" strike="noStrike" cap="none" normalizeH="0" baseline="0" dirty="0">
                <a:ln>
                  <a:noFill/>
                </a:ln>
                <a:solidFill>
                  <a:schemeClr val="tx1"/>
                </a:solidFill>
                <a:effectLst/>
                <a:latin typeface="Arial" panose="020B0604020202020204" pitchFamily="34" charset="0"/>
              </a:rPr>
              <a:t> Models adapt to nuanced preferences, moods, and contexts for precise recommendations.</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Fast Development:</a:t>
            </a:r>
            <a:r>
              <a:rPr kumimoji="0" lang="en-US" altLang="en-US" sz="1800" b="0" i="0" u="none" strike="noStrike" cap="none" normalizeH="0" baseline="0" dirty="0">
                <a:ln>
                  <a:noFill/>
                </a:ln>
                <a:solidFill>
                  <a:schemeClr val="tx1"/>
                </a:solidFill>
                <a:effectLst/>
                <a:latin typeface="Arial" panose="020B0604020202020204" pitchFamily="34" charset="0"/>
              </a:rPr>
              <a:t> Open-source tools cut training time and costs.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Scalable Design:</a:t>
            </a:r>
            <a:r>
              <a:rPr kumimoji="0" lang="en-US" altLang="en-US" sz="1800" b="0" i="0" u="none" strike="noStrike" cap="none" normalizeH="0" baseline="0" dirty="0">
                <a:ln>
                  <a:noFill/>
                </a:ln>
                <a:solidFill>
                  <a:schemeClr val="tx1"/>
                </a:solidFill>
                <a:effectLst/>
                <a:latin typeface="Arial" panose="020B0604020202020204" pitchFamily="34" charset="0"/>
              </a:rPr>
              <a:t> Backend and smart components integrate easily with new features.</a:t>
            </a: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Engagement:</a:t>
            </a:r>
            <a:r>
              <a:rPr kumimoji="0" lang="en-US" altLang="en-US" sz="1800" b="0" i="0" u="none" strike="noStrike" cap="none" normalizeH="0" baseline="0" dirty="0">
                <a:ln>
                  <a:noFill/>
                </a:ln>
                <a:solidFill>
                  <a:schemeClr val="tx1"/>
                </a:solidFill>
                <a:effectLst/>
                <a:latin typeface="Arial" panose="020B0604020202020204" pitchFamily="34" charset="0"/>
              </a:rPr>
              <a:t> Interactive </a:t>
            </a:r>
            <a:r>
              <a:rPr kumimoji="0" lang="en-US" altLang="en-US" sz="1800" b="0" i="0" u="none" strike="noStrike" cap="none" normalizeH="0" baseline="0" dirty="0" err="1">
                <a:ln>
                  <a:noFill/>
                </a:ln>
                <a:solidFill>
                  <a:schemeClr val="tx1"/>
                </a:solidFill>
                <a:effectLst/>
                <a:latin typeface="Arial" panose="020B0604020202020204" pitchFamily="34" charset="0"/>
              </a:rPr>
              <a:t>Streamlit</a:t>
            </a:r>
            <a:r>
              <a:rPr kumimoji="0" lang="en-US" altLang="en-US" sz="1800" b="0" i="0" u="none" strike="noStrike" cap="none" normalizeH="0" baseline="0" dirty="0">
                <a:ln>
                  <a:noFill/>
                </a:ln>
                <a:solidFill>
                  <a:schemeClr val="tx1"/>
                </a:solidFill>
                <a:effectLst/>
                <a:latin typeface="Arial" panose="020B0604020202020204" pitchFamily="34" charset="0"/>
              </a:rPr>
              <a:t> interface encourages exploration.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F8141-68EE-2DAD-900F-2A66580F9771}"/>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13F7FCB-BB81-7A65-4D07-D127068B4EC3}"/>
              </a:ext>
            </a:extLst>
          </p:cNvPr>
          <p:cNvGrpSpPr/>
          <p:nvPr/>
        </p:nvGrpSpPr>
        <p:grpSpPr>
          <a:xfrm>
            <a:off x="123761" y="108315"/>
            <a:ext cx="18040479" cy="10070370"/>
            <a:chOff x="0" y="0"/>
            <a:chExt cx="24053972" cy="13427160"/>
          </a:xfrm>
        </p:grpSpPr>
        <p:sp>
          <p:nvSpPr>
            <p:cNvPr id="3" name="Freeform 3">
              <a:extLst>
                <a:ext uri="{FF2B5EF4-FFF2-40B4-BE49-F238E27FC236}">
                  <a16:creationId xmlns:a16="http://schemas.microsoft.com/office/drawing/2014/main" id="{508B9ABA-7AE4-FA1B-635A-D38221528973}"/>
                </a:ext>
              </a:extLst>
            </p:cNvPr>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a:extLst>
              <a:ext uri="{FF2B5EF4-FFF2-40B4-BE49-F238E27FC236}">
                <a16:creationId xmlns:a16="http://schemas.microsoft.com/office/drawing/2014/main" id="{77770B0B-1307-3889-0E64-D6536418D27D}"/>
              </a:ext>
            </a:extLst>
          </p:cNvPr>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7" name="TextBox 7">
            <a:extLst>
              <a:ext uri="{FF2B5EF4-FFF2-40B4-BE49-F238E27FC236}">
                <a16:creationId xmlns:a16="http://schemas.microsoft.com/office/drawing/2014/main" id="{66093AFA-595C-85EF-980C-B46F796A06C9}"/>
              </a:ext>
            </a:extLst>
          </p:cNvPr>
          <p:cNvSpPr txBox="1"/>
          <p:nvPr/>
        </p:nvSpPr>
        <p:spPr>
          <a:xfrm>
            <a:off x="580331" y="284221"/>
            <a:ext cx="11112665" cy="819150"/>
          </a:xfrm>
          <a:prstGeom prst="rect">
            <a:avLst/>
          </a:prstGeom>
        </p:spPr>
        <p:txBody>
          <a:bodyPr lIns="0" tIns="0" rIns="0" bIns="0" rtlCol="0" anchor="t">
            <a:spAutoFit/>
          </a:bodyPr>
          <a:lstStyle/>
          <a:p>
            <a:pPr algn="l">
              <a:lnSpc>
                <a:spcPts val="5759"/>
              </a:lnSpc>
            </a:pPr>
            <a:r>
              <a:rPr lang="en-US" sz="4800" b="1" dirty="0">
                <a:solidFill>
                  <a:srgbClr val="46B0FA"/>
                </a:solidFill>
                <a:latin typeface="Arial Bold"/>
                <a:ea typeface="Arial Bold"/>
                <a:cs typeface="Arial Bold"/>
                <a:sym typeface="Arial Bold"/>
              </a:rPr>
              <a:t>Results</a:t>
            </a:r>
          </a:p>
        </p:txBody>
      </p:sp>
      <p:pic>
        <p:nvPicPr>
          <p:cNvPr id="8" name="Picture 7">
            <a:extLst>
              <a:ext uri="{FF2B5EF4-FFF2-40B4-BE49-F238E27FC236}">
                <a16:creationId xmlns:a16="http://schemas.microsoft.com/office/drawing/2014/main" id="{498A33E1-335E-5CE1-2975-8C40A3433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6690" y="802472"/>
            <a:ext cx="10914585" cy="8682056"/>
          </a:xfrm>
          <a:prstGeom prst="rect">
            <a:avLst/>
          </a:prstGeom>
        </p:spPr>
      </p:pic>
    </p:spTree>
    <p:extLst>
      <p:ext uri="{BB962C8B-B14F-4D97-AF65-F5344CB8AC3E}">
        <p14:creationId xmlns:p14="http://schemas.microsoft.com/office/powerpoint/2010/main" val="1319421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23761" y="108315"/>
            <a:ext cx="18040479" cy="10070370"/>
            <a:chOff x="0" y="0"/>
            <a:chExt cx="24053972" cy="13427160"/>
          </a:xfrm>
        </p:grpSpPr>
        <p:sp>
          <p:nvSpPr>
            <p:cNvPr id="3" name="Freeform 3"/>
            <p:cNvSpPr/>
            <p:nvPr/>
          </p:nvSpPr>
          <p:spPr>
            <a:xfrm>
              <a:off x="0" y="0"/>
              <a:ext cx="24053927" cy="13427202"/>
            </a:xfrm>
            <a:custGeom>
              <a:avLst/>
              <a:gdLst/>
              <a:ahLst/>
              <a:cxnLst/>
              <a:rect l="l" t="t" r="r" b="b"/>
              <a:pathLst>
                <a:path w="24053927" h="13427202">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46B0F9"/>
            </a:solidFill>
          </p:spPr>
        </p:sp>
      </p:grpSp>
      <p:sp>
        <p:nvSpPr>
          <p:cNvPr id="4" name="Freeform 4" descr="A picture containing text, clipart  Description automatically generated"/>
          <p:cNvSpPr/>
          <p:nvPr/>
        </p:nvSpPr>
        <p:spPr>
          <a:xfrm>
            <a:off x="16077135" y="191732"/>
            <a:ext cx="2004386" cy="811161"/>
          </a:xfrm>
          <a:custGeom>
            <a:avLst/>
            <a:gdLst/>
            <a:ahLst/>
            <a:cxnLst/>
            <a:rect l="l" t="t" r="r" b="b"/>
            <a:pathLst>
              <a:path w="2004386" h="811161">
                <a:moveTo>
                  <a:pt x="0" y="0"/>
                </a:moveTo>
                <a:lnTo>
                  <a:pt x="2004385" y="0"/>
                </a:lnTo>
                <a:lnTo>
                  <a:pt x="2004385" y="811160"/>
                </a:lnTo>
                <a:lnTo>
                  <a:pt x="0" y="811160"/>
                </a:lnTo>
                <a:lnTo>
                  <a:pt x="0" y="0"/>
                </a:lnTo>
                <a:close/>
              </a:path>
            </a:pathLst>
          </a:custGeom>
          <a:blipFill>
            <a:blip r:embed="rId2"/>
            <a:stretch>
              <a:fillRect t="-14695" r="-8055"/>
            </a:stretch>
          </a:blipFill>
        </p:spPr>
      </p:sp>
      <p:sp>
        <p:nvSpPr>
          <p:cNvPr id="7" name="TextBox 7"/>
          <p:cNvSpPr txBox="1"/>
          <p:nvPr/>
        </p:nvSpPr>
        <p:spPr>
          <a:xfrm>
            <a:off x="580331" y="284221"/>
            <a:ext cx="11112665" cy="819150"/>
          </a:xfrm>
          <a:prstGeom prst="rect">
            <a:avLst/>
          </a:prstGeom>
        </p:spPr>
        <p:txBody>
          <a:bodyPr lIns="0" tIns="0" rIns="0" bIns="0" rtlCol="0" anchor="t">
            <a:spAutoFit/>
          </a:bodyPr>
          <a:lstStyle/>
          <a:p>
            <a:pPr algn="l">
              <a:lnSpc>
                <a:spcPts val="5759"/>
              </a:lnSpc>
            </a:pPr>
            <a:r>
              <a:rPr lang="en-US" sz="4800" b="1">
                <a:solidFill>
                  <a:srgbClr val="46B0FA"/>
                </a:solidFill>
                <a:latin typeface="Arial Bold"/>
                <a:ea typeface="Arial Bold"/>
                <a:cs typeface="Arial Bold"/>
                <a:sym typeface="Arial Bold"/>
              </a:rPr>
              <a:t>Results</a:t>
            </a:r>
          </a:p>
        </p:txBody>
      </p:sp>
      <p:pic>
        <p:nvPicPr>
          <p:cNvPr id="11" name="Picture 10">
            <a:extLst>
              <a:ext uri="{FF2B5EF4-FFF2-40B4-BE49-F238E27FC236}">
                <a16:creationId xmlns:a16="http://schemas.microsoft.com/office/drawing/2014/main" id="{15E3143E-F9C1-0906-BEC4-7FFC1CE37D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39328" y="1279277"/>
            <a:ext cx="15240000" cy="843915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918</Words>
  <Application>Microsoft Office PowerPoint</Application>
  <PresentationFormat>Custom</PresentationFormat>
  <Paragraphs>111</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TT Rounds Condensed</vt:lpstr>
      <vt:lpstr>Calibri</vt:lpstr>
      <vt:lpstr>Arial Bold</vt:lpstr>
      <vt:lpstr>Arial</vt:lpstr>
      <vt:lpstr>Times New Roman</vt:lpstr>
      <vt:lpstr>Times New Roman Bold</vt:lpstr>
      <vt:lpstr>Bebas Neue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Index Prediction</dc:title>
  <cp:lastModifiedBy>Girish Girish</cp:lastModifiedBy>
  <cp:revision>29</cp:revision>
  <dcterms:created xsi:type="dcterms:W3CDTF">2006-08-16T00:00:00Z</dcterms:created>
  <dcterms:modified xsi:type="dcterms:W3CDTF">2025-08-12T07:47:56Z</dcterms:modified>
  <dc:identifier>DAGdq8IlUQI</dc:identifier>
</cp:coreProperties>
</file>