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83" r:id="rId12"/>
    <p:sldId id="284" r:id="rId13"/>
    <p:sldId id="285" r:id="rId14"/>
    <p:sldId id="286" r:id="rId15"/>
    <p:sldId id="287" r:id="rId16"/>
    <p:sldId id="297" r:id="rId17"/>
    <p:sldId id="289" r:id="rId18"/>
    <p:sldId id="290" r:id="rId19"/>
    <p:sldId id="291" r:id="rId20"/>
    <p:sldId id="298" r:id="rId21"/>
    <p:sldId id="292" r:id="rId22"/>
    <p:sldId id="293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79"/>
            <p14:sldId id="281"/>
            <p14:sldId id="280"/>
            <p14:sldId id="257"/>
            <p14:sldId id="275"/>
            <p14:sldId id="283"/>
            <p14:sldId id="284"/>
            <p14:sldId id="285"/>
            <p14:sldId id="286"/>
            <p14:sldId id="287"/>
            <p14:sldId id="297"/>
            <p14:sldId id="289"/>
            <p14:sldId id="290"/>
            <p14:sldId id="291"/>
            <p14:sldId id="298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875" autoAdjust="0"/>
  </p:normalViewPr>
  <p:slideViewPr>
    <p:cSldViewPr snapToGrid="0">
      <p:cViewPr varScale="1">
        <p:scale>
          <a:sx n="55" d="100"/>
          <a:sy n="55" d="100"/>
        </p:scale>
        <p:origin x="133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3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4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94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2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48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6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1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8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0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3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92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0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1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habh-V/DashOfDotN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shabh-V/DashOfDotN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ramework/mef/" TargetMode="External"/><Relationship Id="rId2" Type="http://schemas.openxmlformats.org/officeDocument/2006/relationships/hyperlink" Target="https://github.com/Rishabh-V/DashOfDot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tform.openai.com/" TargetMode="External"/><Relationship Id="rId4" Type="http://schemas.openxmlformats.org/officeDocument/2006/relationships/hyperlink" Target="https://learn.microsoft.com/en-us/visualstudio/ide/visual-csharp-intellisense?view=vs-20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 Dash of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Visual Studio Custom IntelliSense, ChatGPT AI Companion extensions, and a few tips…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5 – Update Vsixmanifest for the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MefComponent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B9C38-9B03-09E0-3C2A-1B950E4D7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9" y="1302050"/>
            <a:ext cx="11487714" cy="5101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539B07-715B-4D27-3188-CF01F51E2C20}"/>
              </a:ext>
            </a:extLst>
          </p:cNvPr>
          <p:cNvSpPr txBox="1"/>
          <p:nvPr/>
        </p:nvSpPr>
        <p:spPr>
          <a:xfrm>
            <a:off x="579607" y="5942099"/>
            <a:ext cx="1092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Code - </a:t>
            </a:r>
            <a:r>
              <a:rPr lang="en-US" sz="2400" dirty="0">
                <a:hlinkClick r:id="rId4"/>
              </a:rPr>
              <a:t>https://github.com/Rishabh-V/DashOfDotNet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86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and see it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C8CDF-FE09-969C-0850-9084D7FE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330070"/>
            <a:ext cx="1143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ChatGPT AI Companion for your Development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DB329-949B-B0E6-E061-0CD26198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93" y="1344493"/>
            <a:ext cx="2907334" cy="52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49228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 – Create a VSIX Project (and update vsixmanifest)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5DFE-1BE7-A455-2BE7-970BC9B0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35" y="1246398"/>
            <a:ext cx="811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 – Add commands for Review &amp; Explain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FF372-2756-2E82-B647-D9AE902C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73" y="1304218"/>
            <a:ext cx="7707238" cy="53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 – Register with OpenAI API and get the API 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6AF1E-5CB0-0997-ED8E-16D53C97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92" y="1226568"/>
            <a:ext cx="9376000" cy="538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6A105-B388-F5C8-0F7C-75DDC6ED52BB}"/>
              </a:ext>
            </a:extLst>
          </p:cNvPr>
          <p:cNvSpPr txBox="1"/>
          <p:nvPr/>
        </p:nvSpPr>
        <p:spPr>
          <a:xfrm>
            <a:off x="1042592" y="5750169"/>
            <a:ext cx="93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https://platform.openai.com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98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4 – Install OpenAI NuGet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92908-9780-09F7-DF0B-4BA114A7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7640"/>
            <a:ext cx="12192000" cy="20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5 – Implement the Helper class to make API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E7F84-9616-7156-AB78-54FCCEC2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42" y="1283548"/>
            <a:ext cx="7733715" cy="53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6 – Wire up the Handler and pass the correct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23758-FC3B-D680-51D3-327418A1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1" y="1682433"/>
            <a:ext cx="11542857" cy="4342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F537C-DD4B-F100-4274-33168F1A2408}"/>
              </a:ext>
            </a:extLst>
          </p:cNvPr>
          <p:cNvSpPr txBox="1"/>
          <p:nvPr/>
        </p:nvSpPr>
        <p:spPr>
          <a:xfrm>
            <a:off x="175161" y="6157922"/>
            <a:ext cx="1092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Source Code - </a:t>
            </a:r>
            <a:r>
              <a:rPr lang="en-US" sz="2400" dirty="0">
                <a:hlinkClick r:id="rId4"/>
              </a:rPr>
              <a:t>https://github.com/Rishabh-V/DashOfDotNet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03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Run and see AI Companion in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28028-7982-4107-16F2-57E30630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512"/>
            <a:ext cx="12192000" cy="35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547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Quick Introduction - Visual Studio IntelliSense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1D73C-E3C0-0576-1E00-861978C5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66" y="1189038"/>
            <a:ext cx="11266667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Resources &amp; Further 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5B369-6360-8937-9D69-190FF125C4A7}"/>
              </a:ext>
            </a:extLst>
          </p:cNvPr>
          <p:cNvSpPr txBox="1"/>
          <p:nvPr/>
        </p:nvSpPr>
        <p:spPr>
          <a:xfrm>
            <a:off x="521207" y="1600200"/>
            <a:ext cx="11137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 - </a:t>
            </a:r>
            <a:r>
              <a:rPr lang="en-US" dirty="0">
                <a:hlinkClick r:id="rId2"/>
              </a:rPr>
              <a:t>https://github.com/Rishabh-V/DashOfDotNet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MEF - </a:t>
            </a:r>
            <a:r>
              <a:rPr lang="en-US" dirty="0">
                <a:hlinkClick r:id="rId3"/>
              </a:rPr>
              <a:t>https://learn.microsoft.com/en-us/dotnet/framework/mef/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IntelliSense - </a:t>
            </a:r>
            <a:r>
              <a:rPr lang="en-US" dirty="0">
                <a:hlinkClick r:id="rId4"/>
              </a:rPr>
              <a:t>https://learn.microsoft.com/en-us/visualstudio/ide/visual-csharp-intellisense?view=vs-2022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OpenAI API - </a:t>
            </a:r>
            <a:r>
              <a:rPr lang="en-US" dirty="0">
                <a:hlinkClick r:id="rId5"/>
              </a:rPr>
              <a:t>https://platform.openai.com/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0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will we be developing?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D63E7-CB15-E17B-5F52-0A91E6D9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07" y="2706050"/>
            <a:ext cx="7828572" cy="34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052CC-DCD9-1B45-7CDA-62CE72EB69C2}"/>
              </a:ext>
            </a:extLst>
          </p:cNvPr>
          <p:cNvSpPr txBox="1"/>
          <p:nvPr/>
        </p:nvSpPr>
        <p:spPr>
          <a:xfrm>
            <a:off x="738554" y="1688123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 Comment Auto-completion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IntelliSense Under the hood (Simplified version)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A58D5-EBBC-C810-46DC-00F7ADAD0E43}"/>
              </a:ext>
            </a:extLst>
          </p:cNvPr>
          <p:cNvSpPr/>
          <p:nvPr/>
        </p:nvSpPr>
        <p:spPr>
          <a:xfrm>
            <a:off x="782515" y="3265013"/>
            <a:ext cx="4343400" cy="2426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A3F38-8411-C242-508F-899BB26283AD}"/>
              </a:ext>
            </a:extLst>
          </p:cNvPr>
          <p:cNvSpPr/>
          <p:nvPr/>
        </p:nvSpPr>
        <p:spPr>
          <a:xfrm>
            <a:off x="5480538" y="1491761"/>
            <a:ext cx="3118339" cy="1412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01ABD-A428-F638-4E2F-7DA3780AD862}"/>
              </a:ext>
            </a:extLst>
          </p:cNvPr>
          <p:cNvSpPr/>
          <p:nvPr/>
        </p:nvSpPr>
        <p:spPr>
          <a:xfrm>
            <a:off x="8909537" y="3385175"/>
            <a:ext cx="2499948" cy="14126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CompletionSource</a:t>
            </a:r>
          </a:p>
          <a:p>
            <a:pPr algn="ctr"/>
            <a:endParaRPr lang="en-US" dirty="0"/>
          </a:p>
          <a:p>
            <a:pPr algn="ctr"/>
            <a:r>
              <a:rPr lang="en-IN" dirty="0"/>
              <a:t>Based on context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0FCF-6C50-AD3B-EC0D-883011336D26}"/>
              </a:ext>
            </a:extLst>
          </p:cNvPr>
          <p:cNvSpPr txBox="1"/>
          <p:nvPr/>
        </p:nvSpPr>
        <p:spPr>
          <a:xfrm>
            <a:off x="1055076" y="4016686"/>
            <a:ext cx="379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Studio Editor (</a:t>
            </a:r>
            <a:r>
              <a:rPr lang="en-US" b="1" dirty="0" err="1"/>
              <a:t>TextView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File Type – 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DA900-46F7-8C0D-6B26-75F2BF784C62}"/>
              </a:ext>
            </a:extLst>
          </p:cNvPr>
          <p:cNvSpPr txBox="1"/>
          <p:nvPr/>
        </p:nvSpPr>
        <p:spPr>
          <a:xfrm>
            <a:off x="5480538" y="1706118"/>
            <a:ext cx="3118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CompletionSourceProvider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Content Type- C#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1958F9-3D0A-1E9E-ADC9-0F9B92978FC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37692" y="2198077"/>
            <a:ext cx="2842846" cy="10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ADF34C-5068-34C4-51A0-353B7271B58A}"/>
              </a:ext>
            </a:extLst>
          </p:cNvPr>
          <p:cNvSpPr txBox="1"/>
          <p:nvPr/>
        </p:nvSpPr>
        <p:spPr>
          <a:xfrm rot="20298226">
            <a:off x="3631288" y="2102466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MEF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DC6A00-A630-6F96-40E9-EF7C8D2BF7D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93014" y="2080992"/>
            <a:ext cx="1566497" cy="1304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9E9184-F233-7A10-2F19-E3FB7F9958B9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5125915" y="4091491"/>
            <a:ext cx="3783622" cy="386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68B6F0-C573-240A-6BA6-A503C3DD023D}"/>
              </a:ext>
            </a:extLst>
          </p:cNvPr>
          <p:cNvSpPr txBox="1"/>
          <p:nvPr/>
        </p:nvSpPr>
        <p:spPr>
          <a:xfrm rot="21230318">
            <a:off x="6423925" y="3814740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Completion List 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CC89E-4042-4D74-7CBA-8ED0F19C15A2}"/>
              </a:ext>
            </a:extLst>
          </p:cNvPr>
          <p:cNvSpPr txBox="1"/>
          <p:nvPr/>
        </p:nvSpPr>
        <p:spPr>
          <a:xfrm rot="2513748">
            <a:off x="8696326" y="2483174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Provides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custom IntelliSense Extension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7494E4-2EE0-EF59-3C3E-48A2A68D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1261372"/>
            <a:ext cx="2776667" cy="51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13DD6-1822-402E-F5F5-1C2DE407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796" y="1261372"/>
            <a:ext cx="8461714" cy="4237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D6AE94-F19E-456A-D3A8-2FA0625A828A}"/>
              </a:ext>
            </a:extLst>
          </p:cNvPr>
          <p:cNvSpPr txBox="1"/>
          <p:nvPr/>
        </p:nvSpPr>
        <p:spPr>
          <a:xfrm>
            <a:off x="521207" y="5873262"/>
            <a:ext cx="113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</a:t>
            </a:r>
            <a:r>
              <a:rPr lang="en-US" sz="2800" dirty="0">
                <a:solidFill>
                  <a:schemeClr val="bg1"/>
                </a:solidFill>
              </a:rPr>
              <a:t>Click the </a:t>
            </a:r>
            <a:r>
              <a:rPr lang="en-US" sz="2800" dirty="0"/>
              <a:t>“Windows button” </a:t>
            </a:r>
            <a:r>
              <a:rPr lang="en-US" sz="2800" dirty="0">
                <a:sym typeface="Wingdings" panose="05000000000000000000" pitchFamily="2" charset="2"/>
              </a:rPr>
              <a:t> Visual Studio Installer </a:t>
            </a:r>
            <a:r>
              <a:rPr lang="en-US" sz="2800" dirty="0"/>
              <a:t>  Modify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749228" cy="64008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 – Create a VSIX Project (and update vsixmanifest)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55DFE-1BE7-A455-2BE7-970BC9B07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735" y="1246398"/>
            <a:ext cx="8112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 – Create a CompletionSource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75930-275D-5053-D4FC-79FB641C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16" y="1285303"/>
            <a:ext cx="8877110" cy="55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 – Create a CompletionSourceProvider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BCFBF-F29E-DA3F-DE1E-A58B667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3" y="1563279"/>
            <a:ext cx="11627333" cy="28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96219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4 – Wire up Completion Source to the Package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75A23-7227-4492-2B6C-75E22F94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9" y="2804238"/>
            <a:ext cx="11672381" cy="12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{E2958CD9-F8AB-4153-9425-C86D97F73575}tf10001108_win32</Template>
  <TotalTime>617</TotalTime>
  <Words>325</Words>
  <Application>Microsoft Office PowerPoint</Application>
  <PresentationFormat>Widescreen</PresentationFormat>
  <Paragraphs>63</Paragraphs>
  <Slides>20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Custom</vt:lpstr>
      <vt:lpstr>A Dash of .NET</vt:lpstr>
      <vt:lpstr>Quick Introduction - Visual Studio IntelliSense</vt:lpstr>
      <vt:lpstr>What will we be developing?</vt:lpstr>
      <vt:lpstr>IntelliSense Under the hood (Simplified version)</vt:lpstr>
      <vt:lpstr>Developing the custom IntelliSense Extension</vt:lpstr>
      <vt:lpstr>Step 1 – Create a VSIX Project (and update vsixmanifest)</vt:lpstr>
      <vt:lpstr>Step 2 – Create a CompletionSource</vt:lpstr>
      <vt:lpstr>Step 3 – Create a CompletionSourceProvider</vt:lpstr>
      <vt:lpstr>Step 4 – Wire up Completion Source to the Package class</vt:lpstr>
      <vt:lpstr>Step 5 – Update Vsixmanifest for the MefComponent</vt:lpstr>
      <vt:lpstr>Run and see it in Action</vt:lpstr>
      <vt:lpstr>ChatGPT AI Companion for your Development </vt:lpstr>
      <vt:lpstr>Step 1 – Create a VSIX Project (and update vsixmanifest)</vt:lpstr>
      <vt:lpstr>Step 2 – Add commands for Review &amp; Explain</vt:lpstr>
      <vt:lpstr>Step 3 – Register with OpenAI API and get the API Key</vt:lpstr>
      <vt:lpstr>Step 4 – Install OpenAI NuGet Package</vt:lpstr>
      <vt:lpstr>Step 5 – Implement the Helper class to make API calls</vt:lpstr>
      <vt:lpstr>Step 6 – Wire up the Handler and pass the correct Prompt</vt:lpstr>
      <vt:lpstr>Run and see AI Companion in action</vt:lpstr>
      <vt:lpstr>Resources &amp;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Dash of .NET</dc:title>
  <dc:creator>Rishabh Verma</dc:creator>
  <cp:keywords/>
  <cp:lastModifiedBy>Rishabh Verma</cp:lastModifiedBy>
  <cp:revision>65</cp:revision>
  <dcterms:created xsi:type="dcterms:W3CDTF">2023-09-11T13:38:42Z</dcterms:created>
  <dcterms:modified xsi:type="dcterms:W3CDTF">2023-09-12T06:44:55Z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