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7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9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36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7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E10518-9D83-4441-8FCD-B3C7781CB8F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B5910-4BB3-41A4-AB07-6AFF02AFDC14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lang="en-US"/>
              <a:t/>
            </a:r>
            <a:br>
              <a:rPr dirty="0" lang="en-US"/>
            </a:br>
            <a:r>
              <a:rPr dirty="0" lang="en-US" smtClean="0"/>
              <a:t/>
            </a:r>
            <a:br>
              <a:rPr dirty="0" lang="en-US" smtClean="0"/>
            </a:b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5943600" cy="2514600"/>
          </a:xfrm>
        </p:spPr>
        <p:txBody>
          <a:bodyPr>
            <a:normAutofit fontScale="80769" lnSpcReduction="20000"/>
          </a:bodyPr>
          <a:p>
            <a:r>
              <a:rPr dirty="0" sz="3600" lang="en-US" smtClean="0">
                <a:solidFill>
                  <a:schemeClr val="bg1"/>
                </a:solidFill>
              </a:rPr>
              <a:t>Name -     </a:t>
            </a:r>
            <a:r>
              <a:rPr dirty="0" sz="3600" lang="en-US" err="1" smtClean="0">
                <a:solidFill>
                  <a:schemeClr val="bg1"/>
                </a:solidFill>
              </a:rPr>
              <a:t>R</a:t>
            </a:r>
            <a:r>
              <a:rPr dirty="0" sz="3600" lang="en-US" err="1" smtClean="0">
                <a:solidFill>
                  <a:schemeClr val="bg1"/>
                </a:solidFill>
              </a:rPr>
              <a:t>i</a:t>
            </a:r>
            <a:r>
              <a:rPr dirty="0" sz="3600" lang="en-US" err="1" smtClean="0">
                <a:solidFill>
                  <a:schemeClr val="bg1"/>
                </a:solidFill>
              </a:rPr>
              <a:t>s</a:t>
            </a:r>
            <a:r>
              <a:rPr dirty="0" sz="3600" lang="en-US" err="1" smtClean="0">
                <a:solidFill>
                  <a:schemeClr val="bg1"/>
                </a:solidFill>
              </a:rPr>
              <a:t>h</a:t>
            </a:r>
            <a:r>
              <a:rPr dirty="0" sz="3600" lang="en-US" err="1" smtClean="0">
                <a:solidFill>
                  <a:schemeClr val="bg1"/>
                </a:solidFill>
              </a:rPr>
              <a:t>a</a:t>
            </a:r>
            <a:r>
              <a:rPr dirty="0" sz="3600" lang="en-US" err="1" smtClean="0">
                <a:solidFill>
                  <a:schemeClr val="bg1"/>
                </a:solidFill>
              </a:rPr>
              <a:t>b</a:t>
            </a:r>
            <a:r>
              <a:rPr dirty="0" sz="3600" lang="en-US" err="1" smtClean="0">
                <a:solidFill>
                  <a:schemeClr val="bg1"/>
                </a:solidFill>
              </a:rPr>
              <a:t>h</a:t>
            </a:r>
            <a:r>
              <a:rPr dirty="0" sz="3600" lang="en-US" err="1" smtClean="0">
                <a:solidFill>
                  <a:schemeClr val="bg1"/>
                </a:solidFill>
              </a:rPr>
              <a:t> </a:t>
            </a:r>
            <a:r>
              <a:rPr dirty="0" sz="3600" lang="en-US" err="1" smtClean="0">
                <a:solidFill>
                  <a:schemeClr val="bg1"/>
                </a:solidFill>
              </a:rPr>
              <a:t>G</a:t>
            </a:r>
            <a:r>
              <a:rPr dirty="0" sz="3600" lang="en-US" err="1" smtClean="0">
                <a:solidFill>
                  <a:schemeClr val="bg1"/>
                </a:solidFill>
              </a:rPr>
              <a:t>u</a:t>
            </a:r>
            <a:r>
              <a:rPr dirty="0" sz="3600" lang="en-US" err="1" smtClean="0">
                <a:solidFill>
                  <a:schemeClr val="bg1"/>
                </a:solidFill>
              </a:rPr>
              <a:t>s</a:t>
            </a:r>
            <a:r>
              <a:rPr dirty="0" sz="3600" lang="en-US" err="1" smtClean="0">
                <a:solidFill>
                  <a:schemeClr val="bg1"/>
                </a:solidFill>
              </a:rPr>
              <a:t>a</a:t>
            </a:r>
            <a:r>
              <a:rPr dirty="0" sz="3600" lang="en-US" err="1" smtClean="0">
                <a:solidFill>
                  <a:schemeClr val="bg1"/>
                </a:solidFill>
              </a:rPr>
              <a:t>i</a:t>
            </a:r>
            <a:r>
              <a:rPr dirty="0" sz="3600" lang="en-US" err="1" smtClean="0">
                <a:solidFill>
                  <a:schemeClr val="bg1"/>
                </a:solidFill>
              </a:rPr>
              <a:t>n</a:t>
            </a:r>
            <a:endParaRPr dirty="0" sz="3600" lang="en-US" smtClean="0">
              <a:solidFill>
                <a:schemeClr val="bg1"/>
              </a:solidFill>
            </a:endParaRPr>
          </a:p>
          <a:p>
            <a:r>
              <a:rPr dirty="0" sz="3600" lang="en-US" smtClean="0">
                <a:solidFill>
                  <a:schemeClr val="bg1"/>
                </a:solidFill>
              </a:rPr>
              <a:t>Course -      BCA   4©</a:t>
            </a:r>
          </a:p>
          <a:p>
            <a:r>
              <a:rPr dirty="0" sz="3600" lang="en-US" smtClean="0">
                <a:solidFill>
                  <a:schemeClr val="bg1"/>
                </a:solidFill>
              </a:rPr>
              <a:t>Student id -    190412</a:t>
            </a:r>
            <a:r>
              <a:rPr dirty="0" sz="3600" lang="en-US" smtClean="0">
                <a:solidFill>
                  <a:schemeClr val="bg1"/>
                </a:solidFill>
              </a:rPr>
              <a:t>8</a:t>
            </a:r>
            <a:r>
              <a:rPr dirty="0" sz="3600" lang="en-US" smtClean="0">
                <a:solidFill>
                  <a:schemeClr val="bg1"/>
                </a:solidFill>
              </a:rPr>
              <a:t>7</a:t>
            </a:r>
            <a:endParaRPr altLang="en-US" lang="zh-CN"/>
          </a:p>
          <a:p>
            <a:r>
              <a:rPr dirty="0" sz="3600" lang="en-US" err="1" smtClean="0">
                <a:solidFill>
                  <a:schemeClr val="bg1"/>
                </a:solidFill>
              </a:rPr>
              <a:t>Moocs</a:t>
            </a:r>
            <a:r>
              <a:rPr dirty="0" sz="3600" lang="en-US" u="sng" smtClean="0">
                <a:solidFill>
                  <a:schemeClr val="bg1"/>
                </a:solidFill>
              </a:rPr>
              <a:t> </a:t>
            </a:r>
            <a:r>
              <a:rPr dirty="0" sz="3600" lang="en-US" smtClean="0">
                <a:solidFill>
                  <a:schemeClr val="bg1"/>
                </a:solidFill>
              </a:rPr>
              <a:t>topic – Information technology</a:t>
            </a:r>
          </a:p>
          <a:p>
            <a:r>
              <a:rPr dirty="0" sz="3600" lang="en-US" smtClean="0">
                <a:solidFill>
                  <a:schemeClr val="bg1"/>
                </a:solidFill>
              </a:rPr>
              <a:t>University roll n0 - 192</a:t>
            </a:r>
            <a:r>
              <a:rPr dirty="0" sz="3600" lang="en-US" smtClean="0">
                <a:solidFill>
                  <a:schemeClr val="bg1"/>
                </a:solidFill>
              </a:rPr>
              <a:t>1</a:t>
            </a:r>
            <a:r>
              <a:rPr dirty="0" sz="3600" lang="en-US" smtClean="0">
                <a:solidFill>
                  <a:schemeClr val="bg1"/>
                </a:solidFill>
              </a:rPr>
              <a:t>1</a:t>
            </a:r>
            <a:r>
              <a:rPr dirty="0" sz="3600" lang="en-US" smtClean="0">
                <a:solidFill>
                  <a:schemeClr val="bg1"/>
                </a:solidFill>
              </a:rPr>
              <a:t>3</a:t>
            </a:r>
            <a:r>
              <a:rPr dirty="0" sz="3600" lang="en-US" smtClean="0">
                <a:solidFill>
                  <a:schemeClr val="bg1"/>
                </a:solidFill>
              </a:rPr>
              <a:t>1</a:t>
            </a:r>
            <a:r>
              <a:rPr dirty="0" sz="3600" lang="en-US" smtClean="0">
                <a:solidFill>
                  <a:schemeClr val="bg1"/>
                </a:solidFill>
              </a:rPr>
              <a:t>           </a:t>
            </a:r>
            <a:endParaRPr dirty="0" sz="3600" lang="en-US">
              <a:solidFill>
                <a:schemeClr val="bg1"/>
              </a:solidFill>
            </a:endParaRPr>
          </a:p>
        </p:txBody>
      </p:sp>
      <p:pic>
        <p:nvPicPr>
          <p:cNvPr id="2097152" name="Picture 3" descr="information-technology-1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62200" y="304800"/>
            <a:ext cx="4114800" cy="3505201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1" name="Content Placeholder 3" descr="_20210705_125259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2" name="Content Placeholder 3" descr="_20210705_125246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999" cy="6705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3" name="Content Placeholder 3" descr="_20210705_125234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4" name="Content Placeholder 3" descr="_20210705_125225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5" name="Content Placeholder 3" descr="_20210705_125215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6" name="Content Placeholder 3" descr="_20210705_125208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144000" cy="6629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7" name="Content Placeholder 3" descr="_20210705_125159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68" name="Content Placeholder 3" descr="_20210705_125151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9" name="Content Placeholder 3" descr="_20210705_125137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70" name="Content Placeholder 3" descr="_20210705_125121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999" cy="6629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3" name="Content Placeholder 3" descr="_20210705_125427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6464" y="0"/>
            <a:ext cx="9160464" cy="6858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71" name="Content Placeholder 3" descr="_20210705_124932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72" name="Content Placeholder 3" descr="_20210705_124728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295400"/>
          </a:xfrm>
        </p:spPr>
        <p:txBody>
          <a:bodyPr>
            <a:normAutofit fontScale="90000"/>
          </a:bodyPr>
          <a:p>
            <a:r>
              <a:rPr dirty="0" sz="9600" lang="en-US" smtClean="0"/>
              <a:t>Thank</a:t>
            </a:r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3429000" y="2971800"/>
            <a:ext cx="3276600" cy="3154363"/>
          </a:xfrm>
        </p:spPr>
        <p:txBody>
          <a:bodyPr>
            <a:normAutofit/>
          </a:bodyPr>
          <a:p>
            <a:pPr>
              <a:buNone/>
            </a:pPr>
            <a:r>
              <a:rPr dirty="0" sz="9600" lang="en-US" smtClean="0"/>
              <a:t>You.</a:t>
            </a:r>
            <a:endParaRPr dirty="0" sz="9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4" name="Content Placeholder 9" descr="_20210705_125409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5" name="Content Placeholder 3" descr="_20210705_125354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6" name="Content Placeholder 3" descr="_20210705_125345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7" name="Content Placeholder 3" descr="_20210705_125335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8" name="Content Placeholder 3" descr="_20210705_125326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9" name="Content Placeholder 3" descr="_20210705_125315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60" name="Content Placeholder 3" descr="_20210705_125308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705600"/>
          </a:xfr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   </dc:title>
  <dc:creator>hp</dc:creator>
  <cp:lastModifiedBy>hp</cp:lastModifiedBy>
  <dcterms:created xsi:type="dcterms:W3CDTF">2021-07-04T20:31:13Z</dcterms:created>
  <dcterms:modified xsi:type="dcterms:W3CDTF">2021-07-05T08:09:19Z</dcterms:modified>
</cp:coreProperties>
</file>