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319247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98582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8621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3057902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411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481336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261993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331875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156763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F5199-4550-44D8-85C7-08FA4C74B058}"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224878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8F5199-4550-44D8-85C7-08FA4C74B058}"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116400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8F5199-4550-44D8-85C7-08FA4C74B058}"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81270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8F5199-4550-44D8-85C7-08FA4C74B058}"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41242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F5199-4550-44D8-85C7-08FA4C74B058}"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11034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F5199-4550-44D8-85C7-08FA4C74B058}"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340672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F5199-4550-44D8-85C7-08FA4C74B058}"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AE526-2AEE-4946-9C82-8A852C08218F}" type="slidenum">
              <a:rPr lang="en-US" smtClean="0"/>
              <a:t>‹#›</a:t>
            </a:fld>
            <a:endParaRPr lang="en-US"/>
          </a:p>
        </p:txBody>
      </p:sp>
    </p:spTree>
    <p:extLst>
      <p:ext uri="{BB962C8B-B14F-4D97-AF65-F5344CB8AC3E}">
        <p14:creationId xmlns:p14="http://schemas.microsoft.com/office/powerpoint/2010/main" val="135491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8F5199-4550-44D8-85C7-08FA4C74B058}" type="datetimeFigureOut">
              <a:rPr lang="en-US" smtClean="0"/>
              <a:t>10/18/2024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3AE526-2AEE-4946-9C82-8A852C08218F}" type="slidenum">
              <a:rPr lang="en-US" smtClean="0"/>
              <a:t>‹#›</a:t>
            </a:fld>
            <a:endParaRPr lang="en-US"/>
          </a:p>
        </p:txBody>
      </p:sp>
    </p:spTree>
    <p:extLst>
      <p:ext uri="{BB962C8B-B14F-4D97-AF65-F5344CB8AC3E}">
        <p14:creationId xmlns:p14="http://schemas.microsoft.com/office/powerpoint/2010/main" val="802792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feed/update/urn:li:activity:7252710301228269572/" TargetMode="External"/><Relationship Id="rId3" Type="http://schemas.openxmlformats.org/officeDocument/2006/relationships/hyperlink" Target="https://github.com/Rishabh01505/VaultofCodes_Major_Project" TargetMode="External"/><Relationship Id="rId7" Type="http://schemas.openxmlformats.org/officeDocument/2006/relationships/hyperlink" Target="https://github.com/Rishabh01505/VaultofCodes_Mini_Project" TargetMode="External"/><Relationship Id="rId2" Type="http://schemas.openxmlformats.org/officeDocument/2006/relationships/hyperlink" Target="https://rishabhbhatnagareditkaro.netlify.app/" TargetMode="External"/><Relationship Id="rId1" Type="http://schemas.openxmlformats.org/officeDocument/2006/relationships/slideLayout" Target="../slideLayouts/slideLayout2.xml"/><Relationship Id="rId6" Type="http://schemas.openxmlformats.org/officeDocument/2006/relationships/hyperlink" Target="https://rishabheditkaroportfolio.netlify.app/" TargetMode="External"/><Relationship Id="rId5" Type="http://schemas.openxmlformats.org/officeDocument/2006/relationships/hyperlink" Target="https://docs.google.com/spreadsheets/d/11jvcW1_-Ok19sZbeTcCEU8Hkx9MoR535DXaVpSIL0yI/edit?gid=0#gid=0" TargetMode="External"/><Relationship Id="rId4" Type="http://schemas.openxmlformats.org/officeDocument/2006/relationships/hyperlink" Target="https://docs.google.com/spreadsheets/d/182qdJLMGdJuyXGJQHztOpxDNCiq9muZtCNLH5MApoRc/edit?gid=0#gid=0" TargetMode="External"/><Relationship Id="rId9" Type="http://schemas.openxmlformats.org/officeDocument/2006/relationships/hyperlink" Target="https://www.linkedin.com/in/rishabh-bhatnagar-2b382420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03940"/>
            <a:ext cx="7766936" cy="1646302"/>
          </a:xfrm>
        </p:spPr>
        <p:txBody>
          <a:bodyPr/>
          <a:lstStyle/>
          <a:p>
            <a:pPr algn="ctr"/>
            <a:r>
              <a:rPr lang="en-US" sz="3600" b="1" dirty="0" smtClean="0">
                <a:latin typeface="Arial" panose="020B0604020202020204" pitchFamily="34" charset="0"/>
                <a:cs typeface="Arial" panose="020B0604020202020204" pitchFamily="34" charset="0"/>
              </a:rPr>
              <a:t>VaultofCodes Web Development Internship</a:t>
            </a:r>
            <a:endParaRPr lang="en-US" sz="36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7" y="4050833"/>
            <a:ext cx="7766936" cy="1444276"/>
          </a:xfrm>
        </p:spPr>
        <p:txBody>
          <a:bodyPr>
            <a:normAutofit fontScale="92500" lnSpcReduction="10000"/>
          </a:bodyPr>
          <a:lstStyle/>
          <a:p>
            <a:pPr algn="ctr"/>
            <a:r>
              <a:rPr lang="en-US" b="1" dirty="0" smtClean="0">
                <a:solidFill>
                  <a:schemeClr val="tx1"/>
                </a:solidFill>
              </a:rPr>
              <a:t>Major Project Presentation</a:t>
            </a:r>
          </a:p>
          <a:p>
            <a:pPr algn="ctr"/>
            <a:r>
              <a:rPr lang="en-US" b="1" dirty="0" smtClean="0">
                <a:solidFill>
                  <a:schemeClr val="tx1"/>
                </a:solidFill>
              </a:rPr>
              <a:t>Rishabh Bhatnagar</a:t>
            </a:r>
          </a:p>
          <a:p>
            <a:pPr algn="ctr"/>
            <a:r>
              <a:rPr lang="en-US" b="1" dirty="0" smtClean="0">
                <a:solidFill>
                  <a:schemeClr val="tx1"/>
                </a:solidFill>
              </a:rPr>
              <a:t>9818599720</a:t>
            </a:r>
          </a:p>
          <a:p>
            <a:pPr algn="ctr"/>
            <a:r>
              <a:rPr lang="en-US" b="1" dirty="0" smtClean="0">
                <a:solidFill>
                  <a:schemeClr val="tx1"/>
                </a:solidFill>
              </a:rPr>
              <a:t>rishabh15.bhatnagar@gmail.com</a:t>
            </a:r>
            <a:endParaRPr lang="en-US" b="1" dirty="0">
              <a:solidFill>
                <a:schemeClr val="tx1"/>
              </a:solidFill>
            </a:endParaRPr>
          </a:p>
        </p:txBody>
      </p:sp>
    </p:spTree>
    <p:extLst>
      <p:ext uri="{BB962C8B-B14F-4D97-AF65-F5344CB8AC3E}">
        <p14:creationId xmlns:p14="http://schemas.microsoft.com/office/powerpoint/2010/main" val="119040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a:t>
            </a:r>
            <a:endParaRPr lang="en-US" b="1" dirty="0"/>
          </a:p>
        </p:txBody>
      </p:sp>
      <p:sp>
        <p:nvSpPr>
          <p:cNvPr id="3" name="Content Placeholder 2"/>
          <p:cNvSpPr>
            <a:spLocks noGrp="1"/>
          </p:cNvSpPr>
          <p:nvPr>
            <p:ph idx="1"/>
          </p:nvPr>
        </p:nvSpPr>
        <p:spPr>
          <a:xfrm>
            <a:off x="677334" y="1508369"/>
            <a:ext cx="8596668" cy="4532993"/>
          </a:xfrm>
        </p:spPr>
        <p:txBody>
          <a:bodyPr/>
          <a:lstStyle/>
          <a:p>
            <a:r>
              <a:rPr lang="en-US" dirty="0" smtClean="0"/>
              <a:t>Introduction</a:t>
            </a:r>
          </a:p>
          <a:p>
            <a:r>
              <a:rPr lang="en-US" dirty="0" smtClean="0"/>
              <a:t>Changes Made</a:t>
            </a:r>
          </a:p>
          <a:p>
            <a:r>
              <a:rPr lang="en-US" dirty="0" smtClean="0"/>
              <a:t>Challenges faced</a:t>
            </a:r>
          </a:p>
          <a:p>
            <a:r>
              <a:rPr lang="en-US" dirty="0" smtClean="0"/>
              <a:t>Overcoming Challenges</a:t>
            </a:r>
            <a:endParaRPr lang="en-US" dirty="0"/>
          </a:p>
        </p:txBody>
      </p:sp>
    </p:spTree>
    <p:extLst>
      <p:ext uri="{BB962C8B-B14F-4D97-AF65-F5344CB8AC3E}">
        <p14:creationId xmlns:p14="http://schemas.microsoft.com/office/powerpoint/2010/main" val="198987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677334" y="1664677"/>
            <a:ext cx="8596668" cy="4376685"/>
          </a:xfrm>
        </p:spPr>
        <p:txBody>
          <a:bodyPr/>
          <a:lstStyle/>
          <a:p>
            <a:r>
              <a:rPr lang="en-US" dirty="0" smtClean="0"/>
              <a:t>Task- Completing the entire website for Editkaro.in, a social media marketing and video editing agency.</a:t>
            </a:r>
          </a:p>
          <a:p>
            <a:r>
              <a:rPr lang="en-US" dirty="0" smtClean="0"/>
              <a:t>Changes Made – </a:t>
            </a:r>
          </a:p>
          <a:p>
            <a:r>
              <a:rPr lang="en-US" dirty="0" smtClean="0"/>
              <a:t>Finalized the existing website design and its functionality.</a:t>
            </a:r>
          </a:p>
          <a:p>
            <a:r>
              <a:rPr lang="en-US" dirty="0" smtClean="0"/>
              <a:t>Made the website responsive so that it works well on every device.</a:t>
            </a:r>
          </a:p>
          <a:p>
            <a:r>
              <a:rPr lang="en-US" dirty="0" smtClean="0"/>
              <a:t>Created a portfolio section showcasing their work.</a:t>
            </a:r>
          </a:p>
          <a:p>
            <a:r>
              <a:rPr lang="en-US" dirty="0" smtClean="0"/>
              <a:t>Added the email collector by integrating the form with Google Sheets using Google Apps Script.</a:t>
            </a:r>
          </a:p>
          <a:p>
            <a:r>
              <a:rPr lang="en-US" dirty="0" smtClean="0"/>
              <a:t>Added the ‘Get in Touch’ feature (name, email, phone, message) by </a:t>
            </a:r>
            <a:r>
              <a:rPr lang="en-US" dirty="0"/>
              <a:t>integrating the form with Google Sheets using Google Apps Script.</a:t>
            </a:r>
            <a:r>
              <a:rPr lang="en-US" dirty="0" smtClean="0"/>
              <a:t> </a:t>
            </a:r>
          </a:p>
          <a:p>
            <a:r>
              <a:rPr lang="en-US" dirty="0" smtClean="0"/>
              <a:t>Uploaded the updated project on GitHub and deployed the same on Netlify.</a:t>
            </a:r>
          </a:p>
          <a:p>
            <a:endParaRPr lang="en-US" dirty="0" smtClean="0"/>
          </a:p>
          <a:p>
            <a:endParaRPr lang="en-US" dirty="0" smtClean="0"/>
          </a:p>
        </p:txBody>
      </p:sp>
    </p:spTree>
    <p:extLst>
      <p:ext uri="{BB962C8B-B14F-4D97-AF65-F5344CB8AC3E}">
        <p14:creationId xmlns:p14="http://schemas.microsoft.com/office/powerpoint/2010/main" val="338277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41046"/>
          </a:xfrm>
        </p:spPr>
        <p:txBody>
          <a:bodyPr>
            <a:normAutofit fontScale="90000"/>
          </a:bodyPr>
          <a:lstStyle/>
          <a:p>
            <a:r>
              <a:rPr lang="en-US" b="1" dirty="0" smtClean="0"/>
              <a:t>Finalizing the existing website design and its functionality</a:t>
            </a:r>
            <a:endParaRPr lang="en-US" b="1" dirty="0"/>
          </a:p>
        </p:txBody>
      </p:sp>
      <p:sp>
        <p:nvSpPr>
          <p:cNvPr id="3" name="Content Placeholder 2"/>
          <p:cNvSpPr>
            <a:spLocks noGrp="1"/>
          </p:cNvSpPr>
          <p:nvPr>
            <p:ph idx="1"/>
          </p:nvPr>
        </p:nvSpPr>
        <p:spPr>
          <a:xfrm>
            <a:off x="677334" y="1883508"/>
            <a:ext cx="8596668" cy="4618892"/>
          </a:xfrm>
        </p:spPr>
        <p:txBody>
          <a:bodyPr>
            <a:normAutofit/>
          </a:bodyPr>
          <a:lstStyle/>
          <a:p>
            <a:r>
              <a:rPr lang="en-US" dirty="0" smtClean="0"/>
              <a:t>Finalized the functionalities of all buttons, hyperlinks and other clickable features by setting the appropriate destination pages/sections of the website.</a:t>
            </a:r>
          </a:p>
          <a:p>
            <a:r>
              <a:rPr lang="en-US" dirty="0" smtClean="0"/>
              <a:t>Replaced all dummy images with appropriate images.</a:t>
            </a:r>
          </a:p>
          <a:p>
            <a:r>
              <a:rPr lang="en-US" dirty="0" smtClean="0"/>
              <a:t>This was however a difficult task as getting the appropriate image for every section wasn’t easy. Used various websites (Pexel, Freepik etc.) and google images to fetch the images. Used image resizer and snipping tool to modify the image sizes.</a:t>
            </a:r>
          </a:p>
          <a:p>
            <a:r>
              <a:rPr lang="en-US" dirty="0" smtClean="0"/>
              <a:t>Set the appropriate sizes of website features like images, text, buttons etc., so that the website is clearly visible on every device.</a:t>
            </a:r>
          </a:p>
          <a:p>
            <a:r>
              <a:rPr lang="en-US" dirty="0" smtClean="0"/>
              <a:t>Analyzed the whole website and searched the Internet to think and fill the appropriate text in each section of each page.</a:t>
            </a:r>
          </a:p>
          <a:p>
            <a:r>
              <a:rPr lang="en-US" dirty="0" smtClean="0"/>
              <a:t>Looked up the marketing and business terms and, professional text which are often found on professional marketing, video editing and social media websites.</a:t>
            </a:r>
            <a:endParaRPr lang="en-US" dirty="0"/>
          </a:p>
        </p:txBody>
      </p:sp>
    </p:spTree>
    <p:extLst>
      <p:ext uri="{BB962C8B-B14F-4D97-AF65-F5344CB8AC3E}">
        <p14:creationId xmlns:p14="http://schemas.microsoft.com/office/powerpoint/2010/main" val="188697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0862"/>
          </a:xfrm>
        </p:spPr>
        <p:txBody>
          <a:bodyPr/>
          <a:lstStyle/>
          <a:p>
            <a:r>
              <a:rPr lang="en-US" b="1" dirty="0" smtClean="0"/>
              <a:t>Portfolio</a:t>
            </a:r>
            <a:endParaRPr lang="en-US" b="1" dirty="0"/>
          </a:p>
        </p:txBody>
      </p:sp>
      <p:sp>
        <p:nvSpPr>
          <p:cNvPr id="3" name="Content Placeholder 2"/>
          <p:cNvSpPr>
            <a:spLocks noGrp="1"/>
          </p:cNvSpPr>
          <p:nvPr>
            <p:ph idx="1"/>
          </p:nvPr>
        </p:nvSpPr>
        <p:spPr>
          <a:xfrm>
            <a:off x="677334" y="1430215"/>
            <a:ext cx="8596668" cy="4611148"/>
          </a:xfrm>
        </p:spPr>
        <p:txBody>
          <a:bodyPr>
            <a:normAutofit fontScale="92500" lnSpcReduction="10000"/>
          </a:bodyPr>
          <a:lstStyle/>
          <a:p>
            <a:r>
              <a:rPr lang="en-US" dirty="0" smtClean="0"/>
              <a:t>Designed a fully functional and responsive portfolio website for the client showcasing their work using HTML, CSS, JavaScript and VS Code.</a:t>
            </a:r>
          </a:p>
          <a:p>
            <a:r>
              <a:rPr lang="en-US" dirty="0" smtClean="0"/>
              <a:t>Developed categories/filters for various types of videos – ADs, Anime, Documentary, Football Edits etc.</a:t>
            </a:r>
          </a:p>
          <a:p>
            <a:r>
              <a:rPr lang="en-US" dirty="0" smtClean="0"/>
              <a:t>Under the All section, all videos are visible at once.</a:t>
            </a:r>
          </a:p>
          <a:p>
            <a:r>
              <a:rPr lang="en-US" dirty="0" smtClean="0"/>
              <a:t>Under respective categories, only videos of that categories are visible.</a:t>
            </a:r>
          </a:p>
          <a:p>
            <a:r>
              <a:rPr lang="en-US" dirty="0" smtClean="0"/>
              <a:t>Added features like video lightbox and video controls to all the videos.</a:t>
            </a:r>
          </a:p>
          <a:p>
            <a:r>
              <a:rPr lang="en-US" dirty="0" smtClean="0"/>
              <a:t>Fixed the aspect ratio and orientation of all videos to maintain consistency.</a:t>
            </a:r>
          </a:p>
          <a:p>
            <a:r>
              <a:rPr lang="en-US" dirty="0" smtClean="0"/>
              <a:t>Uploaded the code on GitHub and deployed the portfolio (mini project) on Netlify.</a:t>
            </a:r>
          </a:p>
          <a:p>
            <a:r>
              <a:rPr lang="en-US" dirty="0" smtClean="0"/>
              <a:t>Integrated the portfolio with the main website of EditKaro.in.</a:t>
            </a:r>
          </a:p>
          <a:p>
            <a:r>
              <a:rPr lang="en-US" dirty="0" smtClean="0"/>
              <a:t>Tested the responsive design using the Inspect feature of Chrome browser and looked up the code for frontend features I needed but didn’t know the way to integrate (filters, lightboxes etc.) on W3School, GFG etc. This was the most challenging part of the portfolio project.</a:t>
            </a:r>
            <a:endParaRPr lang="en-US" dirty="0"/>
          </a:p>
        </p:txBody>
      </p:sp>
    </p:spTree>
    <p:extLst>
      <p:ext uri="{BB962C8B-B14F-4D97-AF65-F5344CB8AC3E}">
        <p14:creationId xmlns:p14="http://schemas.microsoft.com/office/powerpoint/2010/main" val="310498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0031"/>
          </a:xfrm>
        </p:spPr>
        <p:txBody>
          <a:bodyPr/>
          <a:lstStyle/>
          <a:p>
            <a:r>
              <a:rPr lang="en-US" b="1" dirty="0" smtClean="0"/>
              <a:t>Email Collector and Get In Touch Form</a:t>
            </a:r>
            <a:endParaRPr lang="en-US" b="1" dirty="0"/>
          </a:p>
        </p:txBody>
      </p:sp>
      <p:sp>
        <p:nvSpPr>
          <p:cNvPr id="3" name="Content Placeholder 2"/>
          <p:cNvSpPr>
            <a:spLocks noGrp="1"/>
          </p:cNvSpPr>
          <p:nvPr>
            <p:ph idx="1"/>
          </p:nvPr>
        </p:nvSpPr>
        <p:spPr>
          <a:xfrm>
            <a:off x="677334" y="1602154"/>
            <a:ext cx="8596668" cy="5103445"/>
          </a:xfrm>
        </p:spPr>
        <p:txBody>
          <a:bodyPr/>
          <a:lstStyle/>
          <a:p>
            <a:r>
              <a:rPr lang="en-US" dirty="0" smtClean="0"/>
              <a:t>Added the feature to store the information received from the users to Google </a:t>
            </a:r>
            <a:r>
              <a:rPr lang="en-US" dirty="0"/>
              <a:t>S</a:t>
            </a:r>
            <a:r>
              <a:rPr lang="en-US" dirty="0" smtClean="0"/>
              <a:t>heets.</a:t>
            </a:r>
          </a:p>
          <a:p>
            <a:r>
              <a:rPr lang="en-US" dirty="0" smtClean="0"/>
              <a:t>Implemented the same methodology for both the forms i.e. using Google </a:t>
            </a:r>
            <a:r>
              <a:rPr lang="en-US" dirty="0"/>
              <a:t>A</a:t>
            </a:r>
            <a:r>
              <a:rPr lang="en-US" dirty="0" smtClean="0"/>
              <a:t>pps </a:t>
            </a:r>
            <a:r>
              <a:rPr lang="en-US" dirty="0"/>
              <a:t>S</a:t>
            </a:r>
            <a:r>
              <a:rPr lang="en-US" dirty="0" smtClean="0"/>
              <a:t>cript to integrate Google Sheets with the forms.</a:t>
            </a:r>
          </a:p>
          <a:p>
            <a:r>
              <a:rPr lang="en-US" dirty="0" smtClean="0"/>
              <a:t>Watched a couple of YouTube videos to learn to integrate this feature. This was the main challenge for me.</a:t>
            </a:r>
          </a:p>
          <a:p>
            <a:r>
              <a:rPr lang="en-US" dirty="0" smtClean="0"/>
              <a:t>Used only JavaScript to write the code in the respective html files (index and contacts) and the code on Google Apps Script (Google Sheets Extension).</a:t>
            </a:r>
          </a:p>
          <a:p>
            <a:r>
              <a:rPr lang="en-US" dirty="0" smtClean="0"/>
              <a:t>Google </a:t>
            </a:r>
            <a:r>
              <a:rPr lang="en-US" dirty="0"/>
              <a:t>Sheets integration was achieved by deploying a Google Apps Script as a web app, which allowed the form data to be sent directly to the script URL upon form submission. The form data, submitted via </a:t>
            </a:r>
            <a:r>
              <a:rPr lang="en-US" dirty="0" smtClean="0"/>
              <a:t>a POST </a:t>
            </a:r>
            <a:r>
              <a:rPr lang="en-US" dirty="0"/>
              <a:t>request, was processed by the script and appended to specific rows in the connected Google Sheet</a:t>
            </a:r>
            <a:r>
              <a:rPr lang="en-US" dirty="0" smtClean="0"/>
              <a:t>. To </a:t>
            </a:r>
            <a:r>
              <a:rPr lang="en-US" dirty="0"/>
              <a:t>ensure proper handling of the data, the sheet was shared with appropriate permissions, and fields such as timestamps were automatically generated to track submission times. </a:t>
            </a:r>
            <a:endParaRPr lang="en-US" dirty="0" smtClean="0"/>
          </a:p>
          <a:p>
            <a:endParaRPr lang="en-US" dirty="0" smtClean="0"/>
          </a:p>
        </p:txBody>
      </p:sp>
    </p:spTree>
    <p:extLst>
      <p:ext uri="{BB962C8B-B14F-4D97-AF65-F5344CB8AC3E}">
        <p14:creationId xmlns:p14="http://schemas.microsoft.com/office/powerpoint/2010/main" val="202848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Uploading the project on GitHub and Deploying the project on Netlify</a:t>
            </a:r>
            <a:endParaRPr lang="en-US" b="1" dirty="0"/>
          </a:p>
        </p:txBody>
      </p:sp>
      <p:sp>
        <p:nvSpPr>
          <p:cNvPr id="3" name="Content Placeholder 2"/>
          <p:cNvSpPr>
            <a:spLocks noGrp="1"/>
          </p:cNvSpPr>
          <p:nvPr>
            <p:ph idx="1"/>
          </p:nvPr>
        </p:nvSpPr>
        <p:spPr/>
        <p:txBody>
          <a:bodyPr/>
          <a:lstStyle/>
          <a:p>
            <a:r>
              <a:rPr lang="en-US" dirty="0" smtClean="0"/>
              <a:t>This step didn’t take long. Watched a few YouTube videos to get it right.</a:t>
            </a:r>
          </a:p>
          <a:p>
            <a:r>
              <a:rPr lang="en-US" dirty="0" smtClean="0"/>
              <a:t>Already had these accounts made for other projects.</a:t>
            </a:r>
          </a:p>
          <a:p>
            <a:r>
              <a:rPr lang="en-US" dirty="0"/>
              <a:t>Used the terminal of VS Code (platform which I use to make projects) to run the Git commands.</a:t>
            </a:r>
          </a:p>
          <a:p>
            <a:r>
              <a:rPr lang="en-US" dirty="0"/>
              <a:t>Difficult part was of uploading the videos. Used video compressor to compress the videos to bring down the repository size to under 1GB.</a:t>
            </a:r>
          </a:p>
          <a:p>
            <a:r>
              <a:rPr lang="en-US" dirty="0"/>
              <a:t>Connected the GitHub account with my Netlify account on which it was easy to deploy the projects.</a:t>
            </a:r>
          </a:p>
          <a:p>
            <a:endParaRPr lang="en-US" dirty="0" smtClean="0"/>
          </a:p>
          <a:p>
            <a:endParaRPr lang="en-US" dirty="0"/>
          </a:p>
        </p:txBody>
      </p:sp>
    </p:spTree>
    <p:extLst>
      <p:ext uri="{BB962C8B-B14F-4D97-AF65-F5344CB8AC3E}">
        <p14:creationId xmlns:p14="http://schemas.microsoft.com/office/powerpoint/2010/main" val="216833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LINKS</a:t>
            </a:r>
            <a:endParaRPr lang="en-US" b="1" dirty="0"/>
          </a:p>
        </p:txBody>
      </p:sp>
      <p:sp>
        <p:nvSpPr>
          <p:cNvPr id="3" name="Content Placeholder 2"/>
          <p:cNvSpPr>
            <a:spLocks noGrp="1"/>
          </p:cNvSpPr>
          <p:nvPr>
            <p:ph idx="1"/>
          </p:nvPr>
        </p:nvSpPr>
        <p:spPr>
          <a:xfrm>
            <a:off x="336062" y="1547447"/>
            <a:ext cx="9409723" cy="4493916"/>
          </a:xfrm>
        </p:spPr>
        <p:txBody>
          <a:bodyPr>
            <a:normAutofit lnSpcReduction="10000"/>
          </a:bodyPr>
          <a:lstStyle/>
          <a:p>
            <a:r>
              <a:rPr lang="en-US" dirty="0" smtClean="0"/>
              <a:t>Major Project Netlify </a:t>
            </a:r>
            <a:r>
              <a:rPr lang="en-US" dirty="0"/>
              <a:t>– </a:t>
            </a:r>
            <a:r>
              <a:rPr lang="en-US" dirty="0">
                <a:hlinkClick r:id="rId2"/>
              </a:rPr>
              <a:t>https://rishabhbhatnagareditkaro.netlify.app</a:t>
            </a:r>
            <a:r>
              <a:rPr lang="en-US" dirty="0" smtClean="0">
                <a:hlinkClick r:id="rId2"/>
              </a:rPr>
              <a:t>/</a:t>
            </a:r>
            <a:endParaRPr lang="en-US" dirty="0" smtClean="0"/>
          </a:p>
          <a:p>
            <a:r>
              <a:rPr lang="en-US" dirty="0" smtClean="0"/>
              <a:t>Major Project </a:t>
            </a:r>
            <a:r>
              <a:rPr lang="en-US" dirty="0"/>
              <a:t>GitHub – </a:t>
            </a:r>
            <a:r>
              <a:rPr lang="en-US" dirty="0">
                <a:hlinkClick r:id="rId3"/>
              </a:rPr>
              <a:t>https://</a:t>
            </a:r>
            <a:r>
              <a:rPr lang="en-US" dirty="0" smtClean="0">
                <a:hlinkClick r:id="rId3"/>
              </a:rPr>
              <a:t>github.com/Rishabh01505/VaultofCodes_Major_Project</a:t>
            </a:r>
            <a:endParaRPr lang="en-US" dirty="0" smtClean="0"/>
          </a:p>
          <a:p>
            <a:r>
              <a:rPr lang="en-US" dirty="0" smtClean="0"/>
              <a:t>Google Sheet 1 </a:t>
            </a:r>
            <a:r>
              <a:rPr lang="en-US" dirty="0"/>
              <a:t>– </a:t>
            </a:r>
            <a:r>
              <a:rPr lang="en-US" dirty="0">
                <a:hlinkClick r:id="rId4"/>
              </a:rPr>
              <a:t>https://</a:t>
            </a:r>
            <a:r>
              <a:rPr lang="en-US" dirty="0" smtClean="0">
                <a:hlinkClick r:id="rId4"/>
              </a:rPr>
              <a:t>docs.google.com/spreadsheets/d/182qdJLMGdJuyXGJQHztOpxDNCiq9muZtCNLH5MApoRc/edit?gid=0#gid=0</a:t>
            </a:r>
            <a:endParaRPr lang="en-US" dirty="0" smtClean="0"/>
          </a:p>
          <a:p>
            <a:r>
              <a:rPr lang="en-US" dirty="0" smtClean="0"/>
              <a:t>Google Sheet 2 - </a:t>
            </a:r>
            <a:r>
              <a:rPr lang="en-US" dirty="0">
                <a:hlinkClick r:id="rId5"/>
              </a:rPr>
              <a:t>https://docs.google.com/spreadsheets/d/11jvcW1_-</a:t>
            </a:r>
            <a:r>
              <a:rPr lang="en-US" dirty="0" smtClean="0">
                <a:hlinkClick r:id="rId5"/>
              </a:rPr>
              <a:t>Ok19sZbeTcCEU8Hkx9MoR535DXaVpSIL0yI/edit?gid=0#gid=0</a:t>
            </a:r>
            <a:endParaRPr lang="en-US" dirty="0" smtClean="0"/>
          </a:p>
          <a:p>
            <a:r>
              <a:rPr lang="en-US" dirty="0" smtClean="0"/>
              <a:t>Mini </a:t>
            </a:r>
            <a:r>
              <a:rPr lang="en-US" dirty="0"/>
              <a:t>Project Netlify - </a:t>
            </a:r>
            <a:r>
              <a:rPr lang="en-US" dirty="0">
                <a:hlinkClick r:id="rId6"/>
              </a:rPr>
              <a:t>https://rishabheditkaroportfolio.netlify.app</a:t>
            </a:r>
            <a:r>
              <a:rPr lang="en-US" dirty="0" smtClean="0">
                <a:hlinkClick r:id="rId6"/>
              </a:rPr>
              <a:t>/</a:t>
            </a:r>
            <a:endParaRPr lang="en-US" dirty="0" smtClean="0"/>
          </a:p>
          <a:p>
            <a:r>
              <a:rPr lang="en-US" dirty="0" smtClean="0"/>
              <a:t>Mini Project </a:t>
            </a:r>
            <a:r>
              <a:rPr lang="en-US" dirty="0"/>
              <a:t>GitHub - </a:t>
            </a:r>
            <a:r>
              <a:rPr lang="en-US" dirty="0">
                <a:hlinkClick r:id="rId7"/>
              </a:rPr>
              <a:t>https://</a:t>
            </a:r>
            <a:r>
              <a:rPr lang="en-US" dirty="0" smtClean="0">
                <a:hlinkClick r:id="rId7"/>
              </a:rPr>
              <a:t>github.com/Rishabh01505/VaultofCodes_Mini_Project</a:t>
            </a:r>
            <a:endParaRPr lang="en-US" dirty="0" smtClean="0"/>
          </a:p>
          <a:p>
            <a:r>
              <a:rPr lang="en-US" dirty="0" smtClean="0"/>
              <a:t>LinkedIn </a:t>
            </a:r>
            <a:r>
              <a:rPr lang="en-US" dirty="0"/>
              <a:t>Post – </a:t>
            </a:r>
            <a:r>
              <a:rPr lang="en-US" dirty="0">
                <a:hlinkClick r:id="rId8"/>
              </a:rPr>
              <a:t>https://www.linkedin.com/feed/update/urn:li:activity:7252710301228269572</a:t>
            </a:r>
            <a:r>
              <a:rPr lang="en-US" dirty="0" smtClean="0">
                <a:hlinkClick r:id="rId8"/>
              </a:rPr>
              <a:t>/</a:t>
            </a:r>
            <a:endParaRPr lang="en-US" dirty="0"/>
          </a:p>
          <a:p>
            <a:r>
              <a:rPr lang="en-US" dirty="0" smtClean="0"/>
              <a:t>LinkedIn </a:t>
            </a:r>
            <a:r>
              <a:rPr lang="en-US" dirty="0"/>
              <a:t>Profile - </a:t>
            </a:r>
            <a:r>
              <a:rPr lang="en-US" dirty="0">
                <a:hlinkClick r:id="rId9"/>
              </a:rPr>
              <a:t>https://www.linkedin.com/in/rishabh-bhatnagar-2b3824207</a:t>
            </a:r>
            <a:r>
              <a:rPr lang="en-US" dirty="0" smtClean="0">
                <a:hlinkClick r:id="rId9"/>
              </a:rPr>
              <a:t>/</a:t>
            </a:r>
            <a:endParaRPr lang="en-US" dirty="0" smtClean="0"/>
          </a:p>
          <a:p>
            <a:pPr marL="0" indent="0">
              <a:buNone/>
            </a:pPr>
            <a:endParaRPr lang="en-US" dirty="0"/>
          </a:p>
        </p:txBody>
      </p:sp>
    </p:spTree>
    <p:extLst>
      <p:ext uri="{BB962C8B-B14F-4D97-AF65-F5344CB8AC3E}">
        <p14:creationId xmlns:p14="http://schemas.microsoft.com/office/powerpoint/2010/main" val="89052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749" y="2500923"/>
            <a:ext cx="8596668" cy="1320800"/>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34760151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802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VaultofCodes Web Development Internship</vt:lpstr>
      <vt:lpstr>Key Features</vt:lpstr>
      <vt:lpstr>Introduction</vt:lpstr>
      <vt:lpstr>Finalizing the existing website design and its functionality</vt:lpstr>
      <vt:lpstr>Portfolio</vt:lpstr>
      <vt:lpstr>Email Collector and Get In Touch Form</vt:lpstr>
      <vt:lpstr>Uploading the project on GitHub and Deploying the project on Netlify</vt:lpstr>
      <vt:lpstr>LINKS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VaultofCodes Web Development Internship</dc:title>
  <dc:creator>Microsoft account</dc:creator>
  <cp:lastModifiedBy>Microsoft account</cp:lastModifiedBy>
  <cp:revision>23</cp:revision>
  <dcterms:created xsi:type="dcterms:W3CDTF">2024-10-18T14:12:32Z</dcterms:created>
  <dcterms:modified xsi:type="dcterms:W3CDTF">2024-10-18T15:39:46Z</dcterms:modified>
</cp:coreProperties>
</file>