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61" r:id="rId5"/>
    <p:sldId id="259" r:id="rId6"/>
    <p:sldId id="262" r:id="rId7"/>
    <p:sldId id="260" r:id="rId8"/>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82" d="100"/>
          <a:sy n="82" d="100"/>
        </p:scale>
        <p:origin x="1502" y="58"/>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7800D49C-EC47-4C15-9050-DDC1F35F30A9}" type="datetimeFigureOut">
              <a:rPr lang="en-US"/>
              <a:pPr>
                <a:defRPr/>
              </a:pPr>
              <a:t>6/29/2021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04075783-636A-4F5C-9B67-43F2A9C60AB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0426B-E4E8-49CE-B6B4-4E8D751FE32F}" type="datetimeFigureOut">
              <a:rPr lang="en-IN" smtClean="0"/>
              <a:t>29-06-2021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56037-00D6-4E88-80DF-433EEC7D4D95}" type="slidenum">
              <a:rPr lang="en-IN" smtClean="0"/>
              <a:t>‹#›</a:t>
            </a:fld>
            <a:endParaRPr lang="en-IN"/>
          </a:p>
        </p:txBody>
      </p:sp>
    </p:spTree>
    <p:extLst>
      <p:ext uri="{BB962C8B-B14F-4D97-AF65-F5344CB8AC3E}">
        <p14:creationId xmlns:p14="http://schemas.microsoft.com/office/powerpoint/2010/main" val="260380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E56037-00D6-4E88-80DF-433EEC7D4D95}" type="slidenum">
              <a:rPr lang="en-IN" smtClean="0"/>
              <a:t>5</a:t>
            </a:fld>
            <a:endParaRPr lang="en-IN"/>
          </a:p>
        </p:txBody>
      </p:sp>
    </p:spTree>
    <p:extLst>
      <p:ext uri="{BB962C8B-B14F-4D97-AF65-F5344CB8AC3E}">
        <p14:creationId xmlns:p14="http://schemas.microsoft.com/office/powerpoint/2010/main" val="3892637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3D40178F-F3B6-4B3A-BADE-49C2481D9703}" type="datetimeFigureOut">
              <a:rPr lang="en-US"/>
              <a:pPr>
                <a:defRPr/>
              </a:pPr>
              <a:t>6/29/2021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0DA15960-A3DC-405E-8F23-ED329DFE71F9}" type="slidenum">
              <a:rPr lang="en-US"/>
              <a:pPr>
                <a:defRPr/>
              </a:pPr>
              <a:t>‹#›</a:t>
            </a:fld>
            <a:endParaRPr lang="en-US"/>
          </a:p>
        </p:txBody>
      </p:sp>
    </p:spTree>
    <p:extLst>
      <p:ext uri="{BB962C8B-B14F-4D97-AF65-F5344CB8AC3E}">
        <p14:creationId xmlns:p14="http://schemas.microsoft.com/office/powerpoint/2010/main" val="15828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50AD31-6A4D-4C37-9712-108482A4BCE8}" type="datetimeFigureOut">
              <a:rPr lang="en-US"/>
              <a:pPr>
                <a:defRPr/>
              </a:pPr>
              <a:t>6/29/2021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470501-483D-4C67-B0D9-C0AA180AB85F}" type="slidenum">
              <a:rPr lang="en-US"/>
              <a:pPr>
                <a:defRPr/>
              </a:pPr>
              <a:t>‹#›</a:t>
            </a:fld>
            <a:endParaRPr lang="en-US"/>
          </a:p>
        </p:txBody>
      </p:sp>
    </p:spTree>
    <p:extLst>
      <p:ext uri="{BB962C8B-B14F-4D97-AF65-F5344CB8AC3E}">
        <p14:creationId xmlns:p14="http://schemas.microsoft.com/office/powerpoint/2010/main" val="406816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pPr>
              <a:defRPr/>
            </a:pPr>
            <a:fld id="{19AFD061-0C56-4081-9111-CFDC46A96BC9}" type="datetimeFigureOut">
              <a:rPr lang="en-US" smtClean="0"/>
              <a:pPr>
                <a:defRPr/>
              </a:pPr>
              <a:t>6/29/2021</a:t>
            </a:fld>
            <a:endParaRPr lang="en-US"/>
          </a:p>
        </p:txBody>
      </p:sp>
      <p:sp>
        <p:nvSpPr>
          <p:cNvPr id="11" name="Footer Placeholder 10"/>
          <p:cNvSpPr>
            <a:spLocks noGrp="1"/>
          </p:cNvSpPr>
          <p:nvPr>
            <p:ph type="ftr" sz="quarter" idx="11"/>
          </p:nvPr>
        </p:nvSpPr>
        <p:spPr/>
        <p:txBody>
          <a:bodyPr/>
          <a:lstStyle/>
          <a:p>
            <a:pPr>
              <a:defRPr/>
            </a:pPr>
            <a:endParaRPr lang="en-US"/>
          </a:p>
        </p:txBody>
      </p:sp>
      <p:sp>
        <p:nvSpPr>
          <p:cNvPr id="12" name="Slide Number Placeholder 11"/>
          <p:cNvSpPr>
            <a:spLocks noGrp="1"/>
          </p:cNvSpPr>
          <p:nvPr>
            <p:ph type="sldNum" sz="quarter" idx="12"/>
          </p:nvPr>
        </p:nvSpPr>
        <p:spPr/>
        <p:txBody>
          <a:bodyPr/>
          <a:lstStyle/>
          <a:p>
            <a:pPr>
              <a:defRPr/>
            </a:pPr>
            <a:fld id="{F26BC81F-937A-420B-963A-FD1E725EDE44}" type="slidenum">
              <a:rPr lang="en-US" smtClean="0"/>
              <a:pPr>
                <a:defRPr/>
              </a:pPr>
              <a:t>‹#›</a:t>
            </a:fld>
            <a:endParaRPr lang="en-US"/>
          </a:p>
        </p:txBody>
      </p:sp>
    </p:spTree>
    <p:extLst>
      <p:ext uri="{BB962C8B-B14F-4D97-AF65-F5344CB8AC3E}">
        <p14:creationId xmlns:p14="http://schemas.microsoft.com/office/powerpoint/2010/main" val="348954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60F9631-49B9-415E-8B43-5A78D15C5008}" type="datetimeFigureOut">
              <a:rPr lang="en-US"/>
              <a:pPr>
                <a:defRPr/>
              </a:pPr>
              <a:t>6/29/2021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3C4813-8D86-4204-93AA-B86E4F7CB383}" type="slidenum">
              <a:rPr lang="en-US"/>
              <a:pPr>
                <a:defRPr/>
              </a:pPr>
              <a:t>‹#›</a:t>
            </a:fld>
            <a:endParaRPr lang="en-US"/>
          </a:p>
        </p:txBody>
      </p:sp>
    </p:spTree>
    <p:extLst>
      <p:ext uri="{BB962C8B-B14F-4D97-AF65-F5344CB8AC3E}">
        <p14:creationId xmlns:p14="http://schemas.microsoft.com/office/powerpoint/2010/main" val="64224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75A6B1F-E934-4280-831C-ABE2CFC49306}" type="datetimeFigureOut">
              <a:rPr lang="en-US"/>
              <a:pPr>
                <a:defRPr/>
              </a:pPr>
              <a:t>6/29/2021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83DD6D-EEC1-4747-9FC5-C88AD2D1D2B2}" type="slidenum">
              <a:rPr lang="en-US"/>
              <a:pPr>
                <a:defRPr/>
              </a:pPr>
              <a:t>‹#›</a:t>
            </a:fld>
            <a:endParaRPr lang="en-US"/>
          </a:p>
        </p:txBody>
      </p:sp>
    </p:spTree>
    <p:extLst>
      <p:ext uri="{BB962C8B-B14F-4D97-AF65-F5344CB8AC3E}">
        <p14:creationId xmlns:p14="http://schemas.microsoft.com/office/powerpoint/2010/main" val="281827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49EF9EC-B0C6-4D78-9906-89B1E40C9666}" type="datetimeFigureOut">
              <a:rPr lang="en-US"/>
              <a:pPr>
                <a:defRPr/>
              </a:pPr>
              <a:t>6/29/2021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659D84-68F5-41CB-9730-2CF2D5CF763C}" type="slidenum">
              <a:rPr lang="en-US"/>
              <a:pPr>
                <a:defRPr/>
              </a:pPr>
              <a:t>‹#›</a:t>
            </a:fld>
            <a:endParaRPr lang="en-US"/>
          </a:p>
        </p:txBody>
      </p:sp>
    </p:spTree>
    <p:extLst>
      <p:ext uri="{BB962C8B-B14F-4D97-AF65-F5344CB8AC3E}">
        <p14:creationId xmlns:p14="http://schemas.microsoft.com/office/powerpoint/2010/main" val="152316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8817E27-A53B-406F-AF5D-7D7F91B69DC0}" type="datetimeFigureOut">
              <a:rPr lang="en-US"/>
              <a:pPr>
                <a:defRPr/>
              </a:pPr>
              <a:t>6/29/2021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BC4C06E-25A8-4252-9E47-AD85C473C6F9}" type="slidenum">
              <a:rPr lang="en-US"/>
              <a:pPr>
                <a:defRPr/>
              </a:pPr>
              <a:t>‹#›</a:t>
            </a:fld>
            <a:endParaRPr lang="en-US"/>
          </a:p>
        </p:txBody>
      </p:sp>
    </p:spTree>
    <p:extLst>
      <p:ext uri="{BB962C8B-B14F-4D97-AF65-F5344CB8AC3E}">
        <p14:creationId xmlns:p14="http://schemas.microsoft.com/office/powerpoint/2010/main" val="29385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2FCCE0-426F-476B-8821-D73C95B8F077}" type="datetimeFigureOut">
              <a:rPr lang="en-US"/>
              <a:pPr>
                <a:defRPr/>
              </a:pPr>
              <a:t>6/29/2021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2F37C1B-9BCF-4E42-BA65-ADA7E3A706CB}" type="slidenum">
              <a:rPr lang="en-US"/>
              <a:pPr>
                <a:defRPr/>
              </a:pPr>
              <a:t>‹#›</a:t>
            </a:fld>
            <a:endParaRPr lang="en-US"/>
          </a:p>
        </p:txBody>
      </p:sp>
    </p:spTree>
    <p:extLst>
      <p:ext uri="{BB962C8B-B14F-4D97-AF65-F5344CB8AC3E}">
        <p14:creationId xmlns:p14="http://schemas.microsoft.com/office/powerpoint/2010/main" val="80197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034152-AF18-470B-A003-395A41A9DC6A}" type="datetimeFigureOut">
              <a:rPr lang="en-US"/>
              <a:pPr>
                <a:defRPr/>
              </a:pPr>
              <a:t>6/29/2021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0A73774-3927-4546-9742-72996AA2F650}" type="slidenum">
              <a:rPr lang="en-US"/>
              <a:pPr>
                <a:defRPr/>
              </a:pPr>
              <a:t>‹#›</a:t>
            </a:fld>
            <a:endParaRPr lang="en-US"/>
          </a:p>
        </p:txBody>
      </p:sp>
    </p:spTree>
    <p:extLst>
      <p:ext uri="{BB962C8B-B14F-4D97-AF65-F5344CB8AC3E}">
        <p14:creationId xmlns:p14="http://schemas.microsoft.com/office/powerpoint/2010/main" val="331711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7E8C90-20F4-44A7-BD09-94FAE93221D7}" type="datetimeFigureOut">
              <a:rPr lang="en-US"/>
              <a:pPr>
                <a:defRPr/>
              </a:pPr>
              <a:t>6/29/2021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06EAE3-0737-4C96-A40D-DF7C46F534CE}" type="slidenum">
              <a:rPr lang="en-US"/>
              <a:pPr>
                <a:defRPr/>
              </a:pPr>
              <a:t>‹#›</a:t>
            </a:fld>
            <a:endParaRPr lang="en-US"/>
          </a:p>
        </p:txBody>
      </p:sp>
    </p:spTree>
    <p:extLst>
      <p:ext uri="{BB962C8B-B14F-4D97-AF65-F5344CB8AC3E}">
        <p14:creationId xmlns:p14="http://schemas.microsoft.com/office/powerpoint/2010/main" val="341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4DC1E02-7E38-4F07-9008-77CA36E7DC33}" type="datetimeFigureOut">
              <a:rPr lang="en-US"/>
              <a:pPr>
                <a:defRPr/>
              </a:pPr>
              <a:t>6/29/2021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D9431D4-A118-475C-91D2-3492019A1856}" type="slidenum">
              <a:rPr lang="en-US"/>
              <a:pPr>
                <a:defRPr/>
              </a:pPr>
              <a:t>‹#›</a:t>
            </a:fld>
            <a:endParaRPr lang="en-US"/>
          </a:p>
        </p:txBody>
      </p:sp>
    </p:spTree>
    <p:extLst>
      <p:ext uri="{BB962C8B-B14F-4D97-AF65-F5344CB8AC3E}">
        <p14:creationId xmlns:p14="http://schemas.microsoft.com/office/powerpoint/2010/main" val="355126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9AFD061-0C56-4081-9111-CFDC46A96BC9}" type="datetimeFigureOut">
              <a:rPr lang="en-US"/>
              <a:pPr>
                <a:defRPr/>
              </a:pPr>
              <a:t>6/29/2021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F26BC81F-937A-420B-963A-FD1E725EDE44}" type="slidenum">
              <a:rPr lang="en-US" smtClean="0"/>
              <a:pPr>
                <a:defRPr/>
              </a:pPr>
              <a:t>‹#›</a:t>
            </a:fld>
            <a:endParaRPr lang="en-US" dirty="0"/>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2"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7947025" y="5926222"/>
            <a:ext cx="1136650" cy="58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unicampus.com/course/view_course.php?id=2086"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wojtekbonicki/ebay-review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2276872"/>
            <a:ext cx="7772400" cy="720080"/>
          </a:xfrm>
        </p:spPr>
        <p:txBody>
          <a:bodyPr/>
          <a:lstStyle/>
          <a:p>
            <a:r>
              <a:rPr lang="en-US" altLang="en-US" dirty="0"/>
              <a:t>Sentiment Analysis of Ebay Reviews</a:t>
            </a:r>
          </a:p>
        </p:txBody>
      </p:sp>
      <p:sp>
        <p:nvSpPr>
          <p:cNvPr id="3" name="Subtitle 2"/>
          <p:cNvSpPr>
            <a:spLocks noGrp="1"/>
          </p:cNvSpPr>
          <p:nvPr>
            <p:ph type="subTitle" idx="1"/>
          </p:nvPr>
        </p:nvSpPr>
        <p:spPr>
          <a:xfrm>
            <a:off x="1547664" y="362558"/>
            <a:ext cx="6048672" cy="948308"/>
          </a:xfrm>
        </p:spPr>
        <p:txBody>
          <a:bodyPr rtlCol="0">
            <a:normAutofit/>
          </a:bodyPr>
          <a:lstStyle/>
          <a:p>
            <a:pPr fontAlgn="auto">
              <a:spcAft>
                <a:spcPts val="0"/>
              </a:spcAft>
              <a:defRPr/>
            </a:pPr>
            <a:r>
              <a:rPr lang="en-IN" i="0" u="sng" strike="noStrike" dirty="0">
                <a:solidFill>
                  <a:srgbClr val="000000"/>
                </a:solidFill>
                <a:effectLst>
                  <a:outerShdw blurRad="38100" dist="38100" dir="2700000" algn="tl">
                    <a:srgbClr val="000000">
                      <a:alpha val="43137"/>
                    </a:srgbClr>
                  </a:outerShdw>
                </a:effectLst>
                <a:latin typeface="-apple-system"/>
                <a:hlinkClick r:id="rId2">
                  <a:extLst>
                    <a:ext uri="{A12FA001-AC4F-418D-AE19-62706E023703}">
                      <ahyp:hlinkClr xmlns:ahyp="http://schemas.microsoft.com/office/drawing/2018/hyperlinkcolor" val="tx"/>
                    </a:ext>
                  </a:extLst>
                </a:hlinkClick>
              </a:rPr>
              <a:t>Portflio Project</a:t>
            </a:r>
            <a:endParaRPr lang="en-US" u="sng"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F012E43D-1820-49B4-8ECD-FC8274CC133D}"/>
              </a:ext>
            </a:extLst>
          </p:cNvPr>
          <p:cNvSpPr txBox="1"/>
          <p:nvPr/>
        </p:nvSpPr>
        <p:spPr>
          <a:xfrm>
            <a:off x="6444208" y="4869160"/>
            <a:ext cx="2304256" cy="923330"/>
          </a:xfrm>
          <a:prstGeom prst="rect">
            <a:avLst/>
          </a:prstGeom>
          <a:noFill/>
        </p:spPr>
        <p:txBody>
          <a:bodyPr wrap="square" rtlCol="0">
            <a:spAutoFit/>
          </a:bodyPr>
          <a:lstStyle/>
          <a:p>
            <a:r>
              <a:rPr lang="en-IN" dirty="0"/>
              <a:t>BY:-</a:t>
            </a:r>
          </a:p>
          <a:p>
            <a:r>
              <a:rPr lang="en-IN" dirty="0"/>
              <a:t>Rishabh P Pattewar</a:t>
            </a:r>
          </a:p>
          <a:p>
            <a:r>
              <a:rPr lang="en-IN" dirty="0"/>
              <a:t>DF2009CM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6D19-FD5D-432E-9F0B-17939B8BD805}"/>
              </a:ext>
            </a:extLst>
          </p:cNvPr>
          <p:cNvSpPr>
            <a:spLocks noGrp="1"/>
          </p:cNvSpPr>
          <p:nvPr>
            <p:ph type="title"/>
          </p:nvPr>
        </p:nvSpPr>
        <p:spPr/>
        <p:txBody>
          <a:bodyPr/>
          <a:lstStyle/>
          <a:p>
            <a:r>
              <a:rPr lang="en-IN" b="1" dirty="0"/>
              <a:t>Objective</a:t>
            </a:r>
            <a:endParaRPr lang="en-IN" dirty="0"/>
          </a:p>
        </p:txBody>
      </p:sp>
      <p:sp>
        <p:nvSpPr>
          <p:cNvPr id="3" name="Content Placeholder 2">
            <a:extLst>
              <a:ext uri="{FF2B5EF4-FFF2-40B4-BE49-F238E27FC236}">
                <a16:creationId xmlns:a16="http://schemas.microsoft.com/office/drawing/2014/main" id="{315C51FB-2430-4645-B3A3-DDF61C0CEB28}"/>
              </a:ext>
            </a:extLst>
          </p:cNvPr>
          <p:cNvSpPr>
            <a:spLocks noGrp="1"/>
          </p:cNvSpPr>
          <p:nvPr>
            <p:ph idx="1"/>
          </p:nvPr>
        </p:nvSpPr>
        <p:spPr/>
        <p:txBody>
          <a:bodyPr/>
          <a:lstStyle/>
          <a:p>
            <a:r>
              <a:rPr lang="en-US" sz="2800" dirty="0"/>
              <a:t>An text analyzer that collects reviews from the users about a certain product and analyzes them. It would segregate the reviews into positive and negative reviews. The negative reviews will be helpful to the companies to further enhance their product based on the user's’ feedback .It is based on the ratings.</a:t>
            </a:r>
            <a:endParaRPr lang="en-IN" sz="2800" dirty="0"/>
          </a:p>
        </p:txBody>
      </p:sp>
    </p:spTree>
    <p:extLst>
      <p:ext uri="{BB962C8B-B14F-4D97-AF65-F5344CB8AC3E}">
        <p14:creationId xmlns:p14="http://schemas.microsoft.com/office/powerpoint/2010/main" val="176695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5EAD-3170-4F6F-9CEB-109DF53FFBC9}"/>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AF2BCEE4-0E6D-45E9-AC2C-B8DAC554A8AE}"/>
              </a:ext>
            </a:extLst>
          </p:cNvPr>
          <p:cNvSpPr>
            <a:spLocks noGrp="1"/>
          </p:cNvSpPr>
          <p:nvPr>
            <p:ph idx="1"/>
          </p:nvPr>
        </p:nvSpPr>
        <p:spPr/>
        <p:txBody>
          <a:bodyPr/>
          <a:lstStyle/>
          <a:p>
            <a:r>
              <a:rPr lang="en-IN" sz="2800" dirty="0"/>
              <a:t>Sentiment analysis of Ebay reviews</a:t>
            </a:r>
          </a:p>
          <a:p>
            <a:r>
              <a:rPr lang="en-IN" sz="2800" dirty="0"/>
              <a:t>Dataset Link: </a:t>
            </a:r>
            <a:r>
              <a:rPr lang="en-IN" sz="1600" dirty="0">
                <a:hlinkClick r:id="rId2"/>
              </a:rPr>
              <a:t>Ebay reviews | Kaggle</a:t>
            </a:r>
            <a:endParaRPr lang="en-IN" sz="1600" dirty="0"/>
          </a:p>
          <a:p>
            <a:r>
              <a:rPr lang="en-IN" sz="2800" dirty="0"/>
              <a:t>Size of dataset: Rows: 44756 Columns: 4.</a:t>
            </a:r>
          </a:p>
          <a:p>
            <a:r>
              <a:rPr lang="en-IN" sz="2800" dirty="0"/>
              <a:t>Applied Random under Sampling</a:t>
            </a:r>
          </a:p>
          <a:p>
            <a:endParaRPr lang="en-IN" sz="2800" dirty="0"/>
          </a:p>
        </p:txBody>
      </p:sp>
      <p:pic>
        <p:nvPicPr>
          <p:cNvPr id="5" name="Picture 4">
            <a:extLst>
              <a:ext uri="{FF2B5EF4-FFF2-40B4-BE49-F238E27FC236}">
                <a16:creationId xmlns:a16="http://schemas.microsoft.com/office/drawing/2014/main" id="{3994F394-205A-46C4-A1FD-5A32D89723F9}"/>
              </a:ext>
            </a:extLst>
          </p:cNvPr>
          <p:cNvPicPr>
            <a:picLocks noChangeAspect="1"/>
          </p:cNvPicPr>
          <p:nvPr/>
        </p:nvPicPr>
        <p:blipFill>
          <a:blip r:embed="rId3"/>
          <a:stretch>
            <a:fillRect/>
          </a:stretch>
        </p:blipFill>
        <p:spPr>
          <a:xfrm>
            <a:off x="714400" y="3863181"/>
            <a:ext cx="7715200" cy="2024474"/>
          </a:xfrm>
          <a:prstGeom prst="rect">
            <a:avLst/>
          </a:prstGeom>
        </p:spPr>
      </p:pic>
    </p:spTree>
    <p:extLst>
      <p:ext uri="{BB962C8B-B14F-4D97-AF65-F5344CB8AC3E}">
        <p14:creationId xmlns:p14="http://schemas.microsoft.com/office/powerpoint/2010/main" val="64422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093AEC-2647-4729-B2FA-4260C8E4AB62}"/>
              </a:ext>
            </a:extLst>
          </p:cNvPr>
          <p:cNvPicPr>
            <a:picLocks noChangeAspect="1"/>
          </p:cNvPicPr>
          <p:nvPr/>
        </p:nvPicPr>
        <p:blipFill>
          <a:blip r:embed="rId2"/>
          <a:stretch>
            <a:fillRect/>
          </a:stretch>
        </p:blipFill>
        <p:spPr>
          <a:xfrm>
            <a:off x="1628775" y="1181100"/>
            <a:ext cx="5886450" cy="4495800"/>
          </a:xfrm>
          <a:prstGeom prst="rect">
            <a:avLst/>
          </a:prstGeom>
        </p:spPr>
      </p:pic>
    </p:spTree>
    <p:extLst>
      <p:ext uri="{BB962C8B-B14F-4D97-AF65-F5344CB8AC3E}">
        <p14:creationId xmlns:p14="http://schemas.microsoft.com/office/powerpoint/2010/main" val="116769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D544-9EA6-45F4-8389-D1CB618E4830}"/>
              </a:ext>
            </a:extLst>
          </p:cNvPr>
          <p:cNvSpPr>
            <a:spLocks noGrp="1"/>
          </p:cNvSpPr>
          <p:nvPr>
            <p:ph type="title"/>
          </p:nvPr>
        </p:nvSpPr>
        <p:spPr/>
        <p:txBody>
          <a:bodyPr/>
          <a:lstStyle/>
          <a:p>
            <a:r>
              <a:rPr lang="en-IN" dirty="0"/>
              <a:t>Models </a:t>
            </a:r>
          </a:p>
        </p:txBody>
      </p:sp>
      <p:sp>
        <p:nvSpPr>
          <p:cNvPr id="3" name="Content Placeholder 2">
            <a:extLst>
              <a:ext uri="{FF2B5EF4-FFF2-40B4-BE49-F238E27FC236}">
                <a16:creationId xmlns:a16="http://schemas.microsoft.com/office/drawing/2014/main" id="{09A59FC7-16F2-48E1-8188-709167E9A1AE}"/>
              </a:ext>
            </a:extLst>
          </p:cNvPr>
          <p:cNvSpPr>
            <a:spLocks noGrp="1"/>
          </p:cNvSpPr>
          <p:nvPr>
            <p:ph idx="1"/>
          </p:nvPr>
        </p:nvSpPr>
        <p:spPr/>
        <p:txBody>
          <a:bodyPr/>
          <a:lstStyle/>
          <a:p>
            <a:r>
              <a:rPr lang="en-IN" dirty="0"/>
              <a:t>Logistic Regression</a:t>
            </a:r>
          </a:p>
          <a:p>
            <a:endParaRPr lang="en-IN" dirty="0"/>
          </a:p>
          <a:p>
            <a:pPr marL="0" indent="0">
              <a:buNone/>
            </a:pPr>
            <a:endParaRPr lang="en-IN" b="0" dirty="0">
              <a:solidFill>
                <a:srgbClr val="000000"/>
              </a:solidFill>
              <a:effectLst/>
              <a:latin typeface="Courier New" panose="02070309020205020404" pitchFamily="49" charset="0"/>
            </a:endParaRPr>
          </a:p>
          <a:p>
            <a:r>
              <a:rPr lang="en-IN" dirty="0"/>
              <a:t>Multinominal Naive Bayes</a:t>
            </a:r>
          </a:p>
          <a:p>
            <a:endParaRPr lang="en-IN" dirty="0"/>
          </a:p>
        </p:txBody>
      </p:sp>
      <p:pic>
        <p:nvPicPr>
          <p:cNvPr id="6" name="Picture 5">
            <a:extLst>
              <a:ext uri="{FF2B5EF4-FFF2-40B4-BE49-F238E27FC236}">
                <a16:creationId xmlns:a16="http://schemas.microsoft.com/office/drawing/2014/main" id="{AEE2119C-F425-4301-8E1F-78B0A561489E}"/>
              </a:ext>
            </a:extLst>
          </p:cNvPr>
          <p:cNvPicPr>
            <a:picLocks noChangeAspect="1"/>
          </p:cNvPicPr>
          <p:nvPr/>
        </p:nvPicPr>
        <p:blipFill>
          <a:blip r:embed="rId3"/>
          <a:stretch>
            <a:fillRect/>
          </a:stretch>
        </p:blipFill>
        <p:spPr>
          <a:xfrm>
            <a:off x="2400300" y="2204864"/>
            <a:ext cx="4343400" cy="1085850"/>
          </a:xfrm>
          <a:prstGeom prst="rect">
            <a:avLst/>
          </a:prstGeom>
        </p:spPr>
      </p:pic>
      <p:pic>
        <p:nvPicPr>
          <p:cNvPr id="9" name="Picture 8">
            <a:extLst>
              <a:ext uri="{FF2B5EF4-FFF2-40B4-BE49-F238E27FC236}">
                <a16:creationId xmlns:a16="http://schemas.microsoft.com/office/drawing/2014/main" id="{A777E6BF-851B-480B-A80B-268A33B57FD0}"/>
              </a:ext>
            </a:extLst>
          </p:cNvPr>
          <p:cNvPicPr>
            <a:picLocks noChangeAspect="1"/>
          </p:cNvPicPr>
          <p:nvPr/>
        </p:nvPicPr>
        <p:blipFill>
          <a:blip r:embed="rId4"/>
          <a:stretch>
            <a:fillRect/>
          </a:stretch>
        </p:blipFill>
        <p:spPr>
          <a:xfrm>
            <a:off x="2576512" y="4365104"/>
            <a:ext cx="3990975" cy="1009650"/>
          </a:xfrm>
          <a:prstGeom prst="rect">
            <a:avLst/>
          </a:prstGeom>
        </p:spPr>
      </p:pic>
    </p:spTree>
    <p:extLst>
      <p:ext uri="{BB962C8B-B14F-4D97-AF65-F5344CB8AC3E}">
        <p14:creationId xmlns:p14="http://schemas.microsoft.com/office/powerpoint/2010/main" val="54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E2918D-C8B9-40A2-B5E5-545D8000B5CD}"/>
              </a:ext>
            </a:extLst>
          </p:cNvPr>
          <p:cNvSpPr txBox="1"/>
          <p:nvPr/>
        </p:nvSpPr>
        <p:spPr>
          <a:xfrm>
            <a:off x="-1" y="639852"/>
            <a:ext cx="9144000" cy="523220"/>
          </a:xfrm>
          <a:prstGeom prst="rect">
            <a:avLst/>
          </a:prstGeom>
          <a:noFill/>
        </p:spPr>
        <p:txBody>
          <a:bodyPr wrap="square" rtlCol="0">
            <a:spAutoFit/>
          </a:bodyPr>
          <a:lstStyle/>
          <a:p>
            <a:pPr algn="ctr"/>
            <a:r>
              <a:rPr lang="en-IN" sz="2800" dirty="0"/>
              <a:t>Report</a:t>
            </a:r>
          </a:p>
        </p:txBody>
      </p:sp>
      <p:pic>
        <p:nvPicPr>
          <p:cNvPr id="3" name="Picture 2">
            <a:extLst>
              <a:ext uri="{FF2B5EF4-FFF2-40B4-BE49-F238E27FC236}">
                <a16:creationId xmlns:a16="http://schemas.microsoft.com/office/drawing/2014/main" id="{417A3BB4-41FF-4163-B0C6-0D25A3C7D11F}"/>
              </a:ext>
            </a:extLst>
          </p:cNvPr>
          <p:cNvPicPr>
            <a:picLocks noChangeAspect="1"/>
          </p:cNvPicPr>
          <p:nvPr/>
        </p:nvPicPr>
        <p:blipFill>
          <a:blip r:embed="rId2"/>
          <a:stretch>
            <a:fillRect/>
          </a:stretch>
        </p:blipFill>
        <p:spPr>
          <a:xfrm>
            <a:off x="1504950" y="2000250"/>
            <a:ext cx="6134100" cy="2857500"/>
          </a:xfrm>
          <a:prstGeom prst="rect">
            <a:avLst/>
          </a:prstGeom>
        </p:spPr>
      </p:pic>
    </p:spTree>
    <p:extLst>
      <p:ext uri="{BB962C8B-B14F-4D97-AF65-F5344CB8AC3E}">
        <p14:creationId xmlns:p14="http://schemas.microsoft.com/office/powerpoint/2010/main" val="237276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1A7F-ADB9-4847-9B0A-E5D9972C9C90}"/>
              </a:ext>
            </a:extLst>
          </p:cNvPr>
          <p:cNvSpPr>
            <a:spLocks noGrp="1"/>
          </p:cNvSpPr>
          <p:nvPr>
            <p:ph type="title"/>
          </p:nvPr>
        </p:nvSpPr>
        <p:spPr/>
        <p:txBody>
          <a:bodyPr/>
          <a:lstStyle/>
          <a:p>
            <a:r>
              <a:rPr lang="en-IN" dirty="0"/>
              <a:t>Result</a:t>
            </a:r>
          </a:p>
        </p:txBody>
      </p:sp>
      <p:pic>
        <p:nvPicPr>
          <p:cNvPr id="5" name="Picture 4">
            <a:extLst>
              <a:ext uri="{FF2B5EF4-FFF2-40B4-BE49-F238E27FC236}">
                <a16:creationId xmlns:a16="http://schemas.microsoft.com/office/drawing/2014/main" id="{34D8549F-5F1C-4757-BB72-CF219FFAB139}"/>
              </a:ext>
            </a:extLst>
          </p:cNvPr>
          <p:cNvPicPr>
            <a:picLocks noChangeAspect="1"/>
          </p:cNvPicPr>
          <p:nvPr/>
        </p:nvPicPr>
        <p:blipFill>
          <a:blip r:embed="rId2"/>
          <a:stretch>
            <a:fillRect/>
          </a:stretch>
        </p:blipFill>
        <p:spPr>
          <a:xfrm>
            <a:off x="457200" y="1600200"/>
            <a:ext cx="4148506" cy="2536856"/>
          </a:xfrm>
          <a:prstGeom prst="rect">
            <a:avLst/>
          </a:prstGeom>
        </p:spPr>
      </p:pic>
      <p:pic>
        <p:nvPicPr>
          <p:cNvPr id="8" name="Picture 7">
            <a:extLst>
              <a:ext uri="{FF2B5EF4-FFF2-40B4-BE49-F238E27FC236}">
                <a16:creationId xmlns:a16="http://schemas.microsoft.com/office/drawing/2014/main" id="{87EF228A-7ABB-424E-9DC0-A4C9F818DDCC}"/>
              </a:ext>
            </a:extLst>
          </p:cNvPr>
          <p:cNvPicPr>
            <a:picLocks noChangeAspect="1"/>
          </p:cNvPicPr>
          <p:nvPr/>
        </p:nvPicPr>
        <p:blipFill>
          <a:blip r:embed="rId3"/>
          <a:stretch>
            <a:fillRect/>
          </a:stretch>
        </p:blipFill>
        <p:spPr>
          <a:xfrm>
            <a:off x="5076056" y="1600200"/>
            <a:ext cx="3528392" cy="2536856"/>
          </a:xfrm>
          <a:prstGeom prst="rect">
            <a:avLst/>
          </a:prstGeom>
        </p:spPr>
      </p:pic>
      <p:sp>
        <p:nvSpPr>
          <p:cNvPr id="9" name="TextBox 8">
            <a:extLst>
              <a:ext uri="{FF2B5EF4-FFF2-40B4-BE49-F238E27FC236}">
                <a16:creationId xmlns:a16="http://schemas.microsoft.com/office/drawing/2014/main" id="{B48090E4-50FE-401D-ADAA-B43153D17DDA}"/>
              </a:ext>
            </a:extLst>
          </p:cNvPr>
          <p:cNvSpPr txBox="1"/>
          <p:nvPr/>
        </p:nvSpPr>
        <p:spPr>
          <a:xfrm>
            <a:off x="457200" y="4293096"/>
            <a:ext cx="4016464" cy="369332"/>
          </a:xfrm>
          <a:prstGeom prst="rect">
            <a:avLst/>
          </a:prstGeom>
          <a:noFill/>
        </p:spPr>
        <p:txBody>
          <a:bodyPr wrap="square" rtlCol="0">
            <a:spAutoFit/>
          </a:bodyPr>
          <a:lstStyle/>
          <a:p>
            <a:pPr algn="ctr"/>
            <a:r>
              <a:rPr lang="en-IN" dirty="0"/>
              <a:t>Input</a:t>
            </a:r>
          </a:p>
        </p:txBody>
      </p:sp>
      <p:sp>
        <p:nvSpPr>
          <p:cNvPr id="10" name="TextBox 9">
            <a:extLst>
              <a:ext uri="{FF2B5EF4-FFF2-40B4-BE49-F238E27FC236}">
                <a16:creationId xmlns:a16="http://schemas.microsoft.com/office/drawing/2014/main" id="{BAD0F620-ED7F-460E-AC5C-CE6CF1CCBB60}"/>
              </a:ext>
            </a:extLst>
          </p:cNvPr>
          <p:cNvSpPr txBox="1"/>
          <p:nvPr/>
        </p:nvSpPr>
        <p:spPr>
          <a:xfrm>
            <a:off x="5076056" y="4293096"/>
            <a:ext cx="3528392" cy="369332"/>
          </a:xfrm>
          <a:prstGeom prst="rect">
            <a:avLst/>
          </a:prstGeom>
          <a:noFill/>
        </p:spPr>
        <p:txBody>
          <a:bodyPr wrap="square" rtlCol="0">
            <a:spAutoFit/>
          </a:bodyPr>
          <a:lstStyle/>
          <a:p>
            <a:pPr algn="ctr"/>
            <a:r>
              <a:rPr lang="en-IN" dirty="0"/>
              <a:t>Output</a:t>
            </a:r>
          </a:p>
        </p:txBody>
      </p:sp>
      <p:sp>
        <p:nvSpPr>
          <p:cNvPr id="11" name="TextBox 10">
            <a:extLst>
              <a:ext uri="{FF2B5EF4-FFF2-40B4-BE49-F238E27FC236}">
                <a16:creationId xmlns:a16="http://schemas.microsoft.com/office/drawing/2014/main" id="{9EB0C0FC-EAEB-4742-8C77-207D791BF7B2}"/>
              </a:ext>
            </a:extLst>
          </p:cNvPr>
          <p:cNvSpPr txBox="1"/>
          <p:nvPr/>
        </p:nvSpPr>
        <p:spPr>
          <a:xfrm>
            <a:off x="400040" y="5085184"/>
            <a:ext cx="8147248" cy="523220"/>
          </a:xfrm>
          <a:prstGeom prst="rect">
            <a:avLst/>
          </a:prstGeom>
          <a:noFill/>
        </p:spPr>
        <p:txBody>
          <a:bodyPr wrap="square" rtlCol="0">
            <a:spAutoFit/>
          </a:bodyPr>
          <a:lstStyle/>
          <a:p>
            <a:pPr algn="ctr"/>
            <a:r>
              <a:rPr lang="en-IN" sz="2800" b="1" dirty="0"/>
              <a:t>Thank You!!!</a:t>
            </a:r>
          </a:p>
        </p:txBody>
      </p:sp>
    </p:spTree>
    <p:extLst>
      <p:ext uri="{BB962C8B-B14F-4D97-AF65-F5344CB8AC3E}">
        <p14:creationId xmlns:p14="http://schemas.microsoft.com/office/powerpoint/2010/main" val="51935528"/>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CD4A6A05-6919-4266-B820-E136461D1488}" vid="{C5257D36-418B-4EDC-A81E-1DF2513237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112</Words>
  <Application>Microsoft Office PowerPoint</Application>
  <PresentationFormat>On-screen Show (4:3)</PresentationFormat>
  <Paragraphs>23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Courier New</vt:lpstr>
      <vt:lpstr>Presentation3</vt:lpstr>
      <vt:lpstr>Sentiment Analysis of Ebay Reviews</vt:lpstr>
      <vt:lpstr>Objective</vt:lpstr>
      <vt:lpstr>Data</vt:lpstr>
      <vt:lpstr>PowerPoint Presentation</vt:lpstr>
      <vt:lpstr>Models </vt:lpstr>
      <vt:lpstr>PowerPoint Presentation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Ebay</dc:title>
  <dc:creator>Rishabh Pattewar</dc:creator>
  <cp:lastModifiedBy>Rishabh Pattewar</cp:lastModifiedBy>
  <cp:revision>15</cp:revision>
  <dcterms:created xsi:type="dcterms:W3CDTF">2021-06-17T10:50:10Z</dcterms:created>
  <dcterms:modified xsi:type="dcterms:W3CDTF">2021-06-29T11:58:58Z</dcterms:modified>
</cp:coreProperties>
</file>