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64" r:id="rId6"/>
    <p:sldId id="299" r:id="rId7"/>
    <p:sldId id="301" r:id="rId8"/>
    <p:sldId id="272" r:id="rId9"/>
    <p:sldId id="302" r:id="rId10"/>
    <p:sldId id="303" r:id="rId11"/>
    <p:sldId id="273" r:id="rId12"/>
    <p:sldId id="298" r:id="rId13"/>
    <p:sldId id="265" r:id="rId14"/>
    <p:sldId id="296" r:id="rId15"/>
    <p:sldId id="266" r:id="rId16"/>
    <p:sldId id="297" r:id="rId17"/>
    <p:sldId id="274" r:id="rId18"/>
    <p:sldId id="258" r:id="rId19"/>
    <p:sldId id="283" r:id="rId20"/>
    <p:sldId id="291" r:id="rId21"/>
    <p:sldId id="293" r:id="rId22"/>
    <p:sldId id="295" r:id="rId23"/>
    <p:sldId id="30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" initials="R" lastIdx="1" clrIdx="0">
    <p:extLst>
      <p:ext uri="{19B8F6BF-5375-455C-9EA6-DF929625EA0E}">
        <p15:presenceInfo xmlns:p15="http://schemas.microsoft.com/office/powerpoint/2012/main" userId="d6341ed559fc6a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765D-63ED-4CF3-B919-D5A61A5E5C57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8641"/>
            <a:ext cx="9144000" cy="163285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JSS ACADEMY OF TECHNICAL EDUCATION, NOIDA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DEPARTMENT OF ELECTRICAL ENGINEERING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9" y="3602038"/>
            <a:ext cx="10489474" cy="2615882"/>
          </a:xfrm>
        </p:spPr>
        <p:txBody>
          <a:bodyPr>
            <a:normAutofit fontScale="92500"/>
          </a:bodyPr>
          <a:lstStyle/>
          <a:p>
            <a:r>
              <a:rPr lang="en-US" dirty="0"/>
              <a:t>							               Supervisor</a:t>
            </a:r>
          </a:p>
          <a:p>
            <a:r>
              <a:rPr lang="en-US" dirty="0"/>
              <a:t>								 (Dr. </a:t>
            </a:r>
            <a:r>
              <a:rPr lang="en-US" dirty="0" err="1"/>
              <a:t>Sanjiba</a:t>
            </a:r>
            <a:r>
              <a:rPr lang="en-US" dirty="0"/>
              <a:t> Kumar </a:t>
            </a:r>
            <a:r>
              <a:rPr lang="en-US" dirty="0" err="1"/>
              <a:t>Bisoyi</a:t>
            </a:r>
            <a:r>
              <a:rPr lang="en-US" dirty="0"/>
              <a:t>)           		          						 (Associate Professor)</a:t>
            </a:r>
          </a:p>
          <a:p>
            <a:pPr marL="914400" lvl="1" indent="-457200" algn="l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Rishabh Khare (1709120079)</a:t>
            </a:r>
          </a:p>
          <a:p>
            <a:pPr marL="914400" lvl="1" indent="-457200" algn="l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Sarthak Singh (1709120086)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Luv Pathak (1709120055)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Abhinav Kumar Singh (1709120003)                                                 </a:t>
            </a:r>
            <a:r>
              <a:rPr lang="en-US" dirty="0"/>
              <a:t>			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7" y="179115"/>
            <a:ext cx="1339934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2063931"/>
            <a:ext cx="9144000" cy="1367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/>
              <a:t>Designing an EV Charging System for Improved Performance</a:t>
            </a:r>
            <a:endParaRPr lang="en-US" sz="4800" b="1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en-US" sz="4800" dirty="0"/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800" dirty="0"/>
              <a:t>Group No. 12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078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2A110E-1C96-41E5-9078-ADC70CC89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87" b="2742"/>
          <a:stretch/>
        </p:blipFill>
        <p:spPr>
          <a:xfrm>
            <a:off x="60960" y="681037"/>
            <a:ext cx="12070080" cy="58118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C9A959-73B0-4293-8BBE-2397C83E87D9}"/>
              </a:ext>
            </a:extLst>
          </p:cNvPr>
          <p:cNvSpPr/>
          <p:nvPr/>
        </p:nvSpPr>
        <p:spPr>
          <a:xfrm>
            <a:off x="4752975" y="189707"/>
            <a:ext cx="2438400" cy="404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 – For RL Load</a:t>
            </a:r>
          </a:p>
        </p:txBody>
      </p:sp>
    </p:spTree>
    <p:extLst>
      <p:ext uri="{BB962C8B-B14F-4D97-AF65-F5344CB8AC3E}">
        <p14:creationId xmlns:p14="http://schemas.microsoft.com/office/powerpoint/2010/main" val="73555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2EB50-BA92-46BB-A80C-F545FBC41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4" r="625" b="3135"/>
          <a:stretch/>
        </p:blipFill>
        <p:spPr>
          <a:xfrm>
            <a:off x="81280" y="681038"/>
            <a:ext cx="12034520" cy="57102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60F7AC-F151-4D15-84C4-FB0DE1CAC411}"/>
              </a:ext>
            </a:extLst>
          </p:cNvPr>
          <p:cNvSpPr/>
          <p:nvPr/>
        </p:nvSpPr>
        <p:spPr>
          <a:xfrm>
            <a:off x="4953000" y="230188"/>
            <a:ext cx="2381250" cy="350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3- For RLE Load</a:t>
            </a:r>
          </a:p>
        </p:txBody>
      </p:sp>
    </p:spTree>
    <p:extLst>
      <p:ext uri="{BB962C8B-B14F-4D97-AF65-F5344CB8AC3E}">
        <p14:creationId xmlns:p14="http://schemas.microsoft.com/office/powerpoint/2010/main" val="40399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30B27-846E-4DD1-8935-4FB755DCFCCE}"/>
              </a:ext>
            </a:extLst>
          </p:cNvPr>
          <p:cNvSpPr/>
          <p:nvPr/>
        </p:nvSpPr>
        <p:spPr>
          <a:xfrm>
            <a:off x="2059510" y="2551837"/>
            <a:ext cx="807297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CUK CONVERTER</a:t>
            </a:r>
          </a:p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With Integral Controller</a:t>
            </a:r>
          </a:p>
        </p:txBody>
      </p:sp>
    </p:spTree>
    <p:extLst>
      <p:ext uri="{BB962C8B-B14F-4D97-AF65-F5344CB8AC3E}">
        <p14:creationId xmlns:p14="http://schemas.microsoft.com/office/powerpoint/2010/main" val="36255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C5AA9-A0B7-4CA9-BA34-CC070C69E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t="18852" r="6952" b="14305"/>
          <a:stretch/>
        </p:blipFill>
        <p:spPr>
          <a:xfrm>
            <a:off x="838200" y="1690688"/>
            <a:ext cx="10515600" cy="424318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340E6-D2C5-4EA8-AF65-BD96492C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18839" r="9150" b="13883"/>
          <a:stretch/>
        </p:blipFill>
        <p:spPr>
          <a:xfrm>
            <a:off x="919480" y="0"/>
            <a:ext cx="10353040" cy="32684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FC469-409C-4080-ABB4-F3841F7C5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23972" r="10558" b="8794"/>
          <a:stretch/>
        </p:blipFill>
        <p:spPr>
          <a:xfrm>
            <a:off x="919481" y="3268494"/>
            <a:ext cx="10353040" cy="31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0ECAA-BD2A-4577-BF63-76331716F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68691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79F2C7-CF30-4D97-9A26-7DF216C5E97A}"/>
              </a:ext>
            </a:extLst>
          </p:cNvPr>
          <p:cNvSpPr/>
          <p:nvPr/>
        </p:nvSpPr>
        <p:spPr>
          <a:xfrm>
            <a:off x="1643974" y="5729591"/>
            <a:ext cx="3414409" cy="476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1: R Load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446477-B75B-4282-9E20-0D3D2338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657"/>
            <a:ext cx="12192000" cy="3035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E3CBCE-CD9C-46D2-B522-F13D8092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350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99031A-6E10-4A8E-91C9-0AC173EEBDC7}"/>
              </a:ext>
            </a:extLst>
          </p:cNvPr>
          <p:cNvSpPr/>
          <p:nvPr/>
        </p:nvSpPr>
        <p:spPr>
          <a:xfrm>
            <a:off x="1361872" y="2952344"/>
            <a:ext cx="3414409" cy="476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2: RL Load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A95FA5-F37B-4759-AD39-4E910D057E41}"/>
              </a:ext>
            </a:extLst>
          </p:cNvPr>
          <p:cNvSpPr/>
          <p:nvPr/>
        </p:nvSpPr>
        <p:spPr>
          <a:xfrm>
            <a:off x="1429966" y="6381344"/>
            <a:ext cx="3414409" cy="476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3: RLE 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81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400538"/>
            <a:ext cx="10515600" cy="53812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Amit Tripathi, Anurag Verma,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Cuk Converter for Power Factor Correction of PMBLDC Motor Drive”, International Journal of Recent Technology and Engineering (IJRTE) ISSN: 2277-3878, Volume-8, Issue-2S11, September 2019.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Ryan Collin, Yu Miao, Alex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Yokochi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Prasad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Enjeti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Annette von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Jouanne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“Advanced Electric Vehicle Fast-Charging Technologies”, Department of Electrical and Computer Engineering, Texas A&amp;M University, College Station, TX 77843, USA, 15 May 2019.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Sajib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Hai-Nam Vu, Mohammed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Mahedi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Hasan, Dai-Duong Tran, Mohamed El Baghdadi and Omar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Hegazy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“DC-DC Converter Topologies for Electric Vehicles, Plug-in Hybrid Electric Vehicles and Fast Charging Stations: State of the Art and Future Trends”, ETEC Department &amp; MOBI Research Group, Vrije Universiteit Brussel (VUB),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Pleinlaan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 1050 Brussels, Belgium, 25 April 2019.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Feyijimi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Adegbohun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Annette von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Jouanne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Kwang Y. Lee Autonomous Battery Swapping System and Methodologies of Electric Vehicles, Department of Electrical and Computer Engineering, Baylor University, Waco, TX 76798, USA,19 February 2019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U.S. Energy Information Administration—EIA—”Independent Statistics and Analysis: Does the World Have Enough Oil to Meet Our Future Needs?”, 13 February 2019.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Saharul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N.Diyanah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N.Ha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Philip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Mawbyb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Arofc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Nurazlin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Yaakopa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Electrical Electronic Automation Section, University Kuala Lumpur, Malaysian Spanish Institute, Kulim Hi-Tech Park, 09000 Kulim, Kedah, Malaysia 2019.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Kishore Naik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Battery Charging Method for Electric Vehicles: From Wired to On-Road Wireless Charging, Solace Power Inc., 1118 Topsail road Mount Pearl, Newfoundland and Labrador, A1N5E7, Canada,4 December 2018.</a:t>
            </a: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 2018 Chevrolet Bolt EV Features &amp; Specs ,31 October 2018.</a:t>
            </a: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Pradeep Kumar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Akhlaque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 Khan Prabhat Ranjan Sarkar,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Switch AC-DC Cuk Converter for Power Factor and Efficiency Enhancement”, International Journal of Innovative Science and Research Technology, Volume 3, Issue 4, April – 2018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60737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Chevy EV Life: Bolt EV Charging Guide | Chevrolet , March 2018.</a:t>
            </a: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S.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N.M. Noor, F. Elias, P.A.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Mawby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“Investigation of chopper operation of series Motor Four Quadrants DC Chopper”, Journal of Applied Environmental and Biological Science. J. Appl. Environ. Biol. Sci., 7(3S)49-56, 2017.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S.Arof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Hassan, M.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Rosyidi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P.A.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Mawby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“Implementation of Series motor four quadrants Drive dc chopper for dc drive electric car and LRT”, Journal of Applied Environmental and Biological Science. J. Appl. Environ. Biol. Sci., 7(3S)73-82, 2017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Kushwaha and B. Singh, "A Power Quality Improved EV Charger with Bridgeless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Converter," 2018 IEEE International Conference on Power Electronics, Drives and Energy Systems (PEDES), Chennai, India, 2018, pp. 1-6,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10.1109/PEDES.2018.8707701.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[2] B. Zhao, A.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Abramovitz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 and K. Smedley, “Family of bridgeless buck-boost PFC rectifiers,” IEEE Transactions Power Electronics, vol. 30, no. 12, pp. 6524-6527, Dec. 2015.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Saharul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Khairulzaman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A.K. Jalil, H.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Mawby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P.A. (2015) “Self Tuning Fuzzy Logic Controlling Chopper Operation of Four Quadrants Drive DC Chopper for Low Cost Electric Vehicle”, 6th International Conference on Intelligent Systems, Modelling and Simulation, IEEE computer Society,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40-24,. DOI: 10.1109/ISMS.2015.34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[15]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Afida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Ayob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Faizal Wan Mahmood,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Azah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Mohamed,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Zamri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Wanik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“Review on Electric Vehicle, Battery Charger, Charging Station and Standards”, Department of Electrical, Electronic and Systems Engineering, University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Malaysia 10 January  2014.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K. T.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Mok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M. Lai, K. H. Loo, “A Single-Stage Bridgeless Power-Factor-Correction Rectifier Based on Flyback Topology,” in Proc. of 33rd Int. IEEE Telecom. Conf. (INTELEC), 9-13 Oct. 2011, pp. 1-6.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A.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Abramovitz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M. Smedley, “Analysis and design of a tapped-inductor buck-boost PFC rectifier with low bus voltage,” IEEE Trans. Power Electronics, vol. 26, no. 9, pp. 2637–2649, Sep. 2011.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 and Mehrdad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Ehsani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(2010) “Design and Control Methodology of Plug-in Hybrid Electric Vehicles”, IEEE Trans. Ind. Electron, VOL. 57, NO. 2, pp 633-640.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L. Huber, J.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Yungtaek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M. Jovanovic, "Performance Evaluation of Bridgeless PFC Boost Rectifiers," Applied Power Electronics Conference, APEC 2007 - Twenty Second Annual IEEE , vol., no., pp.165-171, Feb. 25 2007-March 1 2007.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9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226"/>
            <a:ext cx="10515600" cy="62166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[20] Pradeep Kumar,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Akhlaque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Ahmad Khan, Prabhat Ranjan Sarkar, Electrical  Engineering Department, Integral University, Lucknow, India, Single Switch AC-DC Cuk Converter for Power Factor and Efficiency Enhancement, 4 April 2018.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[21]  Zeeshan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Rayeen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Sourav Bose, Prakash Dwivedi, Department of Electrical Engineering, NIT Uttarakhand, India, Study of Closed loop Cuk converter controlled by Loop Shaping Method, 2018.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[22]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Sofyan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Andriazis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Dahono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Muhammad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Prihambodo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School of Electrical Engineering and Informatic Bandung Institute of Technology Bandung, Indonesia, 2019.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[23]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P.Nagalakshmi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Kanna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Dr.B.Meenakshi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Department Of EEE, Sri Sai Ram  Engineering College, Chennai, Tamil Nadu, India, Analysis and Design of DC- DC/AC Non Isolated Cuk Converter using Sliding Mode Controller, 2015.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[24] 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Wenzheng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Xu, K.W.E Cheng, K.W.E Chan, Department of Electrical Engineering, The Hong Kong Polytechnic University, Hong Kong, Application of Cuk converter together with Battery Technologies on the Low Voltage DC supply for Electric Vehicles, 2018.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[25]  S.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Sivajanani,N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Veeramuthulingam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Arunkumar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Balaji, Department of Electrical and Electronics Engineering,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Manakula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Vinayagar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Institute of Technology Puducherry, India, Analysis of Cuk Converters for Power Factor Correction Applications, 5 May 2014.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[26]  J.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Hoyo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Alcala and H. Calleja, Department of Electronics, Interior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Intemado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Palmira s/n. Cuernavaca, Mor.,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Mexico,A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 Quality Output AC/AC Cuk Converter, 2004.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[27] N.A.A. Isa, W.M.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Utomo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K. R. Noor, M.A.Z.A. Rashid, A.F.H.A.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A.A. Bakar, S.S. Yi,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Iradiatu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K, Performance Between PFC Cuk and Bridgeless PFC Cuk Converter with Various Output Voltages, July 2019.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[28]  L. Huber, Y. Jang, and M. Jovanovic, “Performance evaluation of bridgeless PFC boost rectifiers,” IEEE Transactions Power Electronics, vol. 23, no. 3, pp. 1381–1390, May 2008.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9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related to the Converters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Buck-Boost Converter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Simulink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Graphical 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Cuk Converter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Simulink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Graphical 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3690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68DB-7967-4406-9986-B89B70C7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8388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[29]   B. Zhao, 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Abramovitz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K. Smedley, “Family of bridgeless buck-boost PFC rectifiers,” IEEE Transactions Power Electronics, vol. 30, no. 12, pp. 6524-6527, Dec. 2015.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[30]  A. 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Fardoun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 H. Ismail, A. J. Sabzali and M. A. Al-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Saffar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“New Efficient Bridgeless Cuk Rectifiers for PFC Applications,” IEEE Transactions on Power Electronics, vol. 27, no. 7, pp. 32923301, July 2012.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[31] H. Nene, C. Jiang, and S. Choudhury, “Control for Light Load Efficiency and THD Improvements in PFC Converter,” pp. 1785–1788, 2017.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[32]  H. T. Yang, H. W. Chiang, and C. Y. Chen, “Implementation of Bridgeless Cuk Power Factor Corrector With Positive Output Voltage,” IEEE Trans. Ind. Appl., vol. 51, no. 4, pp. 3325–3333, 2015.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[33]  . Sabzali, E. H. Ismail, M. A. Al-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Saffar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A. 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Fardoun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 new bridgeless PFC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Sepic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Cuk rectifiers with low conduction and switching losses,” 2009 Int. Conf. Power Electron. Drive Syst., pp. 550–556, 2009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[34]   Y. Jang and M. 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Jovanovi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´ c, “Bridgeless high-power-factor buck converter,” IEEE Trans. Power Electron., vol. 26, no. 2, pp. 602– 611, Feb.2011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[35]  B. Zhao, A.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Abramovitz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 and K. Smedley, “Family of bridgeless buck-boost PFC rectifiers,” IEEE Transactions Power </a:t>
            </a:r>
            <a:r>
              <a:rPr lang="en-US" sz="1400" dirty="0" err="1">
                <a:latin typeface="Times New Roman" panose="02020603050405020304" pitchFamily="18" charset="0"/>
                <a:cs typeface="Times New Roman" pitchFamily="18" charset="0"/>
              </a:rPr>
              <a:t>Electronics,vol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. 30, no. 12, pp. 6524-6527, Dec. 2015.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 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Somayajula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Ferdowsi, M. (2009), “Power Sharing in a Double-Input Buck-boost Converter Using Offset Time Control” 2009. 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7878-2FD1-4518-945F-D4611EFD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Somayajula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Ferdowsi, M. (2010),  “Small-signal modelling and analysis of the double-input buck-boost converter” 2010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Veerachary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(2018), ”Design and Analysis of Fifth-order Buck-Boost Converter”, 2018 2nd IEEE International Conference on Power Electronics, Intelligent Control and Energy Systems”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Jaschke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(2007), ”Conduction Losses in DC/DC-Converters as buck-boost/boost-buck synchronous rectifier types” 2007 Compatibility in Power Electronics.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[40] R. M.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Schupbach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C.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Balda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Zolot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Kramer, “Design methodology of a combined battery-ultracapacitor energy storage unit for vehicle power management,” in Proc. IEEE Power Electronics Conf., 15-19 Jun. 2003, vol. 1, pp. 88-93.</a:t>
            </a:r>
          </a:p>
          <a:p>
            <a:pPr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[41] Tsai-Fu Wu; Yu-Kai Chen. “A systematic and unified approach to modelling PWM DC/DC converters based on the graft scheme”, IEEE Transactions on Industrial Electronics, vol. 45, no.1, pp. 88-98, Feb. 1998.</a:t>
            </a:r>
          </a:p>
          <a:p>
            <a:pPr marL="342900" indent="-342900" algn="just">
              <a:lnSpc>
                <a:spcPct val="12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[42]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Fardoun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H. Ismail, “Bridgeless SEPIC rectifier with unity power factor and reduced conduction losses,” IEEE Trans. Ind.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lectron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56, no.4, pp. 1147–1157, April 2009.</a:t>
            </a:r>
          </a:p>
          <a:p>
            <a:pPr marL="342900" indent="-342900" algn="just">
              <a:lnSpc>
                <a:spcPct val="12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[43]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M. Chen, Y. C. Liu, and F. Y. Wu, “Multi-input converter with power factor correction, maximum power point tracking, and ripple-free input currents”, IEEE Trans. Power Electronics, vol. 19, pp. 631-639, May 2004.</a:t>
            </a:r>
          </a:p>
          <a:p>
            <a:pPr marL="342900" indent="-34290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[44] W.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Sutopo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Nizam, B.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Rahmawatie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F.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Fahma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Review of Electric Vehicles Charging Standard Development: Study Case in Indonesia," 2018 5th International Conference on Electric Vehicular Technology (ICEVT), Surakarta, Indonesia, 2018, pp. 152-157,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10.1109/ICEVT.2018.8628367.</a:t>
            </a:r>
          </a:p>
          <a:p>
            <a:pPr marL="342900" indent="-34290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[45]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Kiran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Maroti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Sanjeevi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Padmanaban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Jens Bo Holm-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nielsen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Mahajan Sagar Bhaskar, Mohammad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Meraj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Atif Iqbal,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Structure of High Voltage Gain SEPIC Converter for Renewable Energy Applications”, IEEE ACCESS, July 23, 2019. (Journal)</a:t>
            </a:r>
          </a:p>
        </p:txBody>
      </p:sp>
    </p:spTree>
    <p:extLst>
      <p:ext uri="{BB962C8B-B14F-4D97-AF65-F5344CB8AC3E}">
        <p14:creationId xmlns:p14="http://schemas.microsoft.com/office/powerpoint/2010/main" val="77759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7878-2FD1-4518-945F-D4611EFD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[46]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Ibrahim 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AlMohaisin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Ahmed A. Mahfouz , V. T.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Akhila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on SEPIC Converter Topologies”, International Journal of Research in Engineering, Science and Management Volume-2, Issue-12, December-2019.(Journal)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[47]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Suryoatmojo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Dilianto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Suwito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Mardiyanto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Setijadi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D.C.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Riawan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High Gain Modified SEPIC Converter for Photovoltaic Applications”, 2018 IEEE International Conference on Innovative Research and Development (ICIRD) 11-12 May 2018.(Research Paper)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[48]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Jingying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Hu, Anthony D.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Sagneri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Juan M. Rivas,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Yehui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Han, Seth M. Davis, David J. Perreault,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Resonant SEPIC Converter with Wide Input and Output Voltage Ranges”, IEEE TRANSACTIONS ON POWER ELECTRONICS,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27, No. 1, pp. 189-200, Jan. 2012.(Research Paper)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[49]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Trivedi Bhavin, Bhavesh Patel, Jay Desai, Kamlesh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Sonwane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SEPIC Converter”,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IJEDR 2018.(Journal)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[50] </a:t>
            </a:r>
            <a:r>
              <a:rPr lang="fi-FI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Gajalakshmi M, Dr Karpagavalli P, ”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 SEPIC Integrated Boost (SIB) Converter using Coupled Inductor”, International Research Journal of Engineering and Technology (IRJET),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Volume: 07 Issue: 03,  March, 2020.(Journal)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[51] O.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Kircioğlu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Ünlü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Çamur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analysis of DC-DC SEPIC converter with coupled inductors," 2016 International Symposium on Industrial Electronics (INDEL), Banja Luka, 2016.(Research Paper)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[52]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Fakirrao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T.Chavan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Shrikant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S.Mopari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Panchayya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Swami, “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SEPIC And Zeta Converter For Power Quality Improvement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SCIENTIFIC &amp; TECHNOLOGY RESEARCH VOLUME 8, ISSUE 12, DECEMBER 2019.(Journal)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[53] </a:t>
            </a:r>
            <a:r>
              <a:rPr lang="fi-FI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Subramani Saravanan, Neelakandan Ramesh Babu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modified high step-up non-isolated DC-DC converter for PV application”, Journal of Applied Research and Technology, May 15, 2016.(Journal)</a:t>
            </a:r>
          </a:p>
        </p:txBody>
      </p:sp>
    </p:spTree>
    <p:extLst>
      <p:ext uri="{BB962C8B-B14F-4D97-AF65-F5344CB8AC3E}">
        <p14:creationId xmlns:p14="http://schemas.microsoft.com/office/powerpoint/2010/main" val="284290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ACCD-114D-4EC7-BCAF-34BB290F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928"/>
            <a:ext cx="10515600" cy="57100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[54]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Yelamarthi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Bhaskar S.S. Gupta, Sri Rama Lakshmi P, “</a:t>
            </a:r>
            <a:r>
              <a:rPr lang="en-US" sz="1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CUK Converter using PI Controller for PV Application</a:t>
            </a:r>
            <a:r>
              <a:rPr lang="en-IN" sz="1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January 2014, International Journal of Scientific &amp; Technology Research.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[55]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Karuppiah, M.,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Karthikumar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K., &amp;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Arunbalj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(2017), ”A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transformerless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buck-boost converter with PID controller (closed loop controller)”, 2017 IEEE International Conference on Intelligent Techniques in Control, Optimization and Signal Processing (INCOS).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[56]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M.Karuppiah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K.Karthi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and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A.Arunbalaj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“The Residential Dc Power Distribution with Multi-Input Single-Control Systems,” International Journal Of Engineering Trends And Technology (IJETT) Volume 17, Issue 4, Nov-2014.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[57]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Ajami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Farakhor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“Design, analysis and implementation of a buck–boost DC/DC converter,” IET Power Electron., vol. 7, no. 12, pp. 2902–2913, Dec. 2014.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[58] M. Karuppiah,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Karthikumar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Arunbalaj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Dineshbabu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Krishnakumar, “Improved DC Power Distribution with Multi input Single Control System using Boost Converter”, International Journal Of Applied Engineering Research (IJAER),” Volume No.10, Issue No.3, Jan 2015.</a:t>
            </a:r>
          </a:p>
        </p:txBody>
      </p:sp>
    </p:spTree>
    <p:extLst>
      <p:ext uri="{BB962C8B-B14F-4D97-AF65-F5344CB8AC3E}">
        <p14:creationId xmlns:p14="http://schemas.microsoft.com/office/powerpoint/2010/main" val="145918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699240-2A35-4BDD-B9B0-DB5A6E2DF87A}"/>
              </a:ext>
            </a:extLst>
          </p:cNvPr>
          <p:cNvSpPr/>
          <p:nvPr/>
        </p:nvSpPr>
        <p:spPr>
          <a:xfrm>
            <a:off x="1710431" y="2505670"/>
            <a:ext cx="877113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80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literature review for the proposed topic and identify the charger rating required.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performance of different converters and select the most suitable converter.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the selected converter for the rating of the battery chosen with reduced THD and ripple content.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safety circuit if required and complete the charging system design.</a:t>
            </a:r>
          </a:p>
        </p:txBody>
      </p:sp>
    </p:spTree>
    <p:extLst>
      <p:ext uri="{BB962C8B-B14F-4D97-AF65-F5344CB8AC3E}">
        <p14:creationId xmlns:p14="http://schemas.microsoft.com/office/powerpoint/2010/main" val="415772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"/>
            <a:ext cx="10515600" cy="10636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99EFA-7EB6-46A0-B7A8-46D693C0D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t="11262"/>
          <a:stretch/>
        </p:blipFill>
        <p:spPr>
          <a:xfrm>
            <a:off x="2027593" y="1101725"/>
            <a:ext cx="8136814" cy="558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8" y="365125"/>
            <a:ext cx="1122327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RELATED TO THE CONVERTERS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3EF152-954E-4224-8236-6FC13480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611238" cy="4919898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00B9CA7-2462-45BD-9580-E990A2C7C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8" y="1690688"/>
            <a:ext cx="5487988" cy="49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6FD132-5A8D-4606-AFF6-EA79039E0EFE}"/>
              </a:ext>
            </a:extLst>
          </p:cNvPr>
          <p:cNvSpPr/>
          <p:nvPr/>
        </p:nvSpPr>
        <p:spPr>
          <a:xfrm>
            <a:off x="499083" y="2551837"/>
            <a:ext cx="1119383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BUCK-BOOST CONVERTER</a:t>
            </a:r>
          </a:p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With Integral Controller</a:t>
            </a:r>
          </a:p>
        </p:txBody>
      </p:sp>
    </p:spTree>
    <p:extLst>
      <p:ext uri="{BB962C8B-B14F-4D97-AF65-F5344CB8AC3E}">
        <p14:creationId xmlns:p14="http://schemas.microsoft.com/office/powerpoint/2010/main" val="276577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36C41-4798-4012-BAFA-6EE716DF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t="19528" r="2515" b="8599"/>
          <a:stretch/>
        </p:blipFill>
        <p:spPr>
          <a:xfrm>
            <a:off x="838200" y="1690688"/>
            <a:ext cx="10952480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D41AE49-73F3-46E9-BAC1-2AD2062A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EA2C7-0058-4CF8-B679-5524F268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3" t="14714" r="8594" b="8315"/>
          <a:stretch/>
        </p:blipFill>
        <p:spPr>
          <a:xfrm>
            <a:off x="180975" y="365125"/>
            <a:ext cx="11830050" cy="63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9FA1D-571B-4AB4-84B4-F159B98B0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0" r="572" b="3510"/>
          <a:stretch/>
        </p:blipFill>
        <p:spPr>
          <a:xfrm>
            <a:off x="438150" y="1660528"/>
            <a:ext cx="11468100" cy="4975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6156DD-413B-45D9-B02B-BF41F17F29B5}"/>
              </a:ext>
            </a:extLst>
          </p:cNvPr>
          <p:cNvSpPr/>
          <p:nvPr/>
        </p:nvSpPr>
        <p:spPr>
          <a:xfrm>
            <a:off x="4924425" y="1385891"/>
            <a:ext cx="2495550" cy="274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 – For R 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3067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JSS ACADEMY OF TECHNICAL EDUCATION, NOIDA DEPARTMENT OF ELECTRICAL ENGINEERING </vt:lpstr>
      <vt:lpstr>OUTLINE OF PRESENTATION</vt:lpstr>
      <vt:lpstr>OBJECTIVES</vt:lpstr>
      <vt:lpstr>BLOCK DIAGRAM</vt:lpstr>
      <vt:lpstr>MATHEMATICS RELATED TO THE CONVERTERS</vt:lpstr>
      <vt:lpstr>PowerPoint Presentation</vt:lpstr>
      <vt:lpstr>SIMULINK MODEL</vt:lpstr>
      <vt:lpstr>PowerPoint Presentation</vt:lpstr>
      <vt:lpstr>GRAPHICAL RESULTS </vt:lpstr>
      <vt:lpstr>PowerPoint Presentation</vt:lpstr>
      <vt:lpstr>PowerPoint Presentation</vt:lpstr>
      <vt:lpstr>PowerPoint Presentation</vt:lpstr>
      <vt:lpstr>SIMULINK MODEL</vt:lpstr>
      <vt:lpstr>PowerPoint Presentation</vt:lpstr>
      <vt:lpstr>GRAPHICAL RESULTS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anu</dc:creator>
  <cp:lastModifiedBy>Rishabh</cp:lastModifiedBy>
  <cp:revision>103</cp:revision>
  <dcterms:created xsi:type="dcterms:W3CDTF">2018-12-07T08:49:59Z</dcterms:created>
  <dcterms:modified xsi:type="dcterms:W3CDTF">2021-01-15T05:52:49Z</dcterms:modified>
</cp:coreProperties>
</file>