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1" r:id="rId5"/>
    <p:sldId id="257" r:id="rId6"/>
    <p:sldId id="263" r:id="rId7"/>
    <p:sldId id="260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2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127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86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12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48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09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3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356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48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816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D-63ED-4CF3-B919-D5A61A5E5C57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90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765D-63ED-4CF3-B919-D5A61A5E5C57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2013-3AA0-42C8-A1EF-1E25371C4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049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8641"/>
            <a:ext cx="9144000" cy="16328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JSS ACADEMY OF TECHNICAL EDUCATION, NOIDA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DEPARTMENT OF ELECTRICAL ENGINEERING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49" y="3602038"/>
            <a:ext cx="10489474" cy="2615882"/>
          </a:xfrm>
        </p:spPr>
        <p:txBody>
          <a:bodyPr>
            <a:normAutofit/>
          </a:bodyPr>
          <a:lstStyle/>
          <a:p>
            <a:r>
              <a:rPr lang="en-US" dirty="0" smtClean="0"/>
              <a:t>				</a:t>
            </a:r>
            <a:r>
              <a:rPr lang="en-US" dirty="0" smtClean="0"/>
              <a:t>			               Supervisor</a:t>
            </a:r>
          </a:p>
          <a:p>
            <a:r>
              <a:rPr lang="en-US" dirty="0" smtClean="0"/>
              <a:t>								 </a:t>
            </a:r>
            <a:r>
              <a:rPr lang="en-US" dirty="0" smtClean="0"/>
              <a:t>(Supervisor name)           		          </a:t>
            </a:r>
            <a:r>
              <a:rPr lang="en-US" dirty="0" smtClean="0"/>
              <a:t>						 </a:t>
            </a:r>
            <a:r>
              <a:rPr lang="en-US" dirty="0" smtClean="0"/>
              <a:t>(Designation)</a:t>
            </a:r>
            <a:endParaRPr lang="en-US" dirty="0" smtClean="0"/>
          </a:p>
          <a:p>
            <a:pPr marL="914400" lvl="1" indent="-457200" algn="l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Name of Member-1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(Roll No.) Group Leader</a:t>
            </a:r>
          </a:p>
          <a:p>
            <a:pPr marL="914400" lvl="1" indent="-457200" algn="l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Member-2 (Roll No.)</a:t>
            </a:r>
          </a:p>
          <a:p>
            <a:pPr marL="914400" lvl="1" indent="-45720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Member-3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(Roll No.)</a:t>
            </a:r>
          </a:p>
          <a:p>
            <a:pPr marL="914400" lvl="1" indent="-457200" algn="l">
              <a:buFont typeface="Arial" panose="020B0604020202020204" pitchFamily="34" charset="0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Member-4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(Roll 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.)                                                 </a:t>
            </a:r>
            <a:r>
              <a:rPr lang="en-US" dirty="0" smtClean="0"/>
              <a:t>			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7" y="179115"/>
            <a:ext cx="1339934" cy="1296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2063931"/>
            <a:ext cx="9144000" cy="13672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‘TITLE OF THE PROJECT’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endParaRPr lang="en-US" sz="4800" dirty="0" smtClean="0"/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4800" dirty="0" smtClean="0"/>
              <a:t>Group </a:t>
            </a:r>
            <a:r>
              <a:rPr lang="en-US" sz="4800" dirty="0" smtClean="0"/>
              <a:t>No. </a:t>
            </a:r>
            <a:r>
              <a:rPr lang="en-US" sz="4800" dirty="0" smtClean="0"/>
              <a:t>………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078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Simulink</a:t>
            </a:r>
            <a:r>
              <a:rPr lang="en-US" dirty="0" smtClean="0"/>
              <a:t> </a:t>
            </a:r>
            <a:r>
              <a:rPr lang="en-US" dirty="0" smtClean="0"/>
              <a:t>model/Hardware model (</a:t>
            </a:r>
            <a:r>
              <a:rPr lang="en-US" sz="2400" dirty="0" smtClean="0"/>
              <a:t>applicable from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presentatio</a:t>
            </a:r>
            <a:r>
              <a:rPr lang="en-US" sz="2400" dirty="0" smtClean="0"/>
              <a:t>n onwards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Graphical/Tabular </a:t>
            </a:r>
            <a:r>
              <a:rPr lang="en-US" dirty="0" smtClean="0"/>
              <a:t>Results (</a:t>
            </a:r>
            <a:r>
              <a:rPr lang="en-US" sz="1800" dirty="0" smtClean="0"/>
              <a:t>applicable from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presentation onwards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results among different </a:t>
            </a:r>
            <a:r>
              <a:rPr lang="en-US" dirty="0" smtClean="0"/>
              <a:t>techniques (</a:t>
            </a:r>
            <a:r>
              <a:rPr lang="en-US" sz="1800" dirty="0" smtClean="0"/>
              <a:t>applicable from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presentation onwards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(description of the proposed topic from beginning till date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</a:t>
            </a:r>
            <a:r>
              <a:rPr lang="en-US" dirty="0" smtClean="0"/>
              <a:t>scope (</a:t>
            </a:r>
            <a:r>
              <a:rPr lang="en-US" sz="3100" dirty="0" smtClean="0"/>
              <a:t>highlight in what manner the chosen topic with the specified method fulfills the gap which is identified by the literature review in terms of improved results, accuracy etc.)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 related to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</a:t>
            </a:r>
            <a:r>
              <a:rPr lang="en-US" sz="2400" dirty="0" smtClean="0"/>
              <a:t>add at least 50 reference in reverse chronological order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939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Contents/Outline </a:t>
            </a:r>
            <a:r>
              <a:rPr lang="en-US" dirty="0" smtClean="0"/>
              <a:t>of presentation(point </a:t>
            </a:r>
            <a:r>
              <a:rPr lang="en-US" dirty="0" smtClean="0"/>
              <a:t>wise in numbering)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690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Objectives(maximum up to 4 objectives)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772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about proposed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689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Survey(only for first presentation)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includes the literature review from beginning to year 2020</a:t>
            </a:r>
          </a:p>
          <a:p>
            <a:r>
              <a:rPr lang="en-US" dirty="0" smtClean="0"/>
              <a:t> Try to inculcate the latest year survey</a:t>
            </a:r>
          </a:p>
          <a:p>
            <a:r>
              <a:rPr lang="en-US" dirty="0" smtClean="0"/>
              <a:t> Identify the gap in literature survey </a:t>
            </a:r>
          </a:p>
          <a:p>
            <a:r>
              <a:rPr lang="en-US" dirty="0" smtClean="0"/>
              <a:t> How the gap is filled by proposed topic.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745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Methodology/Flowchart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62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114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Description of method/technique/topology for proposed </a:t>
            </a:r>
            <a:r>
              <a:rPr lang="en-US" dirty="0" smtClean="0"/>
              <a:t>topic (</a:t>
            </a:r>
            <a:r>
              <a:rPr lang="en-US" sz="2200" dirty="0" smtClean="0"/>
              <a:t>describe existing technique for first presentation and description and design of proposed technique related to proposed topic from second presentation onwards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related to proposed </a:t>
            </a:r>
            <a:r>
              <a:rPr lang="en-US" dirty="0" smtClean="0"/>
              <a:t>topic (</a:t>
            </a:r>
            <a:r>
              <a:rPr lang="en-US" sz="2800" dirty="0" smtClean="0"/>
              <a:t>existing or  if any relevant mathematics associated with proposed topic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118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218</Words>
  <Application>Microsoft Office PowerPoint</Application>
  <PresentationFormat>Custom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JSS ACADEMY OF TECHNICAL EDUCATION, NOIDA DEPARTMENT OF ELECTRICAL ENGINEERING </vt:lpstr>
      <vt:lpstr>Contents/Outline of presentation(point wise in numbering)</vt:lpstr>
      <vt:lpstr>Objectives(maximum up to 4 objectives)</vt:lpstr>
      <vt:lpstr>Introduction about proposed topic</vt:lpstr>
      <vt:lpstr>Literature Survey(only for first presentation)</vt:lpstr>
      <vt:lpstr>Methodology/Flowchart</vt:lpstr>
      <vt:lpstr>Timeline</vt:lpstr>
      <vt:lpstr>Description of method/technique/topology for proposed topic (describe existing technique for first presentation and description and design of proposed technique related to proposed topic from second presentation onwards)</vt:lpstr>
      <vt:lpstr>Mathematics related to proposed topic (existing or  if any relevant mathematics associated with proposed topic)</vt:lpstr>
      <vt:lpstr>Simulink model/Hardware model (applicable from 2nd presentation onwards)</vt:lpstr>
      <vt:lpstr>Graphical/Tabular Results (applicable from 2nd presentation onwards)</vt:lpstr>
      <vt:lpstr>Comparison of results among different techniques (applicable from 2nd presentation onwards)</vt:lpstr>
      <vt:lpstr>Conclusion (description of the proposed topic from beginning till date )</vt:lpstr>
      <vt:lpstr>Future scope (highlight in what manner the chosen topic with the specified method fulfills the gap which is identified by the literature review in terms of improved results, accuracy etc.)</vt:lpstr>
      <vt:lpstr>Publications related to work</vt:lpstr>
      <vt:lpstr>References (add at least 50 reference in reverse chronological order)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anu</dc:creator>
  <cp:lastModifiedBy>udit's hp</cp:lastModifiedBy>
  <cp:revision>10</cp:revision>
  <dcterms:created xsi:type="dcterms:W3CDTF">2018-12-07T08:49:59Z</dcterms:created>
  <dcterms:modified xsi:type="dcterms:W3CDTF">2020-10-21T07:18:28Z</dcterms:modified>
</cp:coreProperties>
</file>