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4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7" r:id="rId2"/>
    <p:sldMasterId id="2147483692" r:id="rId3"/>
    <p:sldMasterId id="2147483710" r:id="rId4"/>
    <p:sldMasterId id="2147483728" r:id="rId5"/>
  </p:sldMasterIdLst>
  <p:sldIdLst>
    <p:sldId id="256" r:id="rId6"/>
    <p:sldId id="257" r:id="rId7"/>
    <p:sldId id="258" r:id="rId8"/>
    <p:sldId id="259" r:id="rId9"/>
    <p:sldId id="260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375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7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495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726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218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3100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20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702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4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579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223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428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7092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292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363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549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57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8711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81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18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6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566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964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48503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623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824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66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571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203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4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025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623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9766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36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19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124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90083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6161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1875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7260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3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3364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14150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68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504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5761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0299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2678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7089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01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737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873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088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06100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236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372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325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3012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5028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4463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28340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3730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9411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2069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7593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3960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700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9461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704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438261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71008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3094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40654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34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29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5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slideLayout" Target="../slideLayouts/slideLayout7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slideLayout" Target="../slideLayouts/slideLayout76.xml"/><Relationship Id="rId17" Type="http://schemas.openxmlformats.org/officeDocument/2006/relationships/slideLayout" Target="../slideLayouts/slideLayout81.xml"/><Relationship Id="rId2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4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1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606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9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24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5A278-B43D-4303-AA19-62A97916E366}" type="datetimeFigureOut">
              <a:rPr lang="en-US" smtClean="0"/>
              <a:t>01-Mar-21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EF3A5-AA24-4518-8D9A-E8687982E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3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  <p:sldLayoutId id="214748374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>
            <a:extLst>
              <a:ext uri="{FF2B5EF4-FFF2-40B4-BE49-F238E27FC236}">
                <a16:creationId xmlns:a16="http://schemas.microsoft.com/office/drawing/2014/main" id="{94DD8696-3005-4C48-B93D-ADA350513C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886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92286F-529F-45D5-9AAE-09707DEF1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935" y="1116419"/>
            <a:ext cx="4065406" cy="2122640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AI Diabetes Predictor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001B6-5532-4BCE-87B1-CD01B6CE9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269" y="4872922"/>
            <a:ext cx="3343220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By : Rishabh Ranjan Singh, Class 9, DAV Public School, Sec-14, Gurugram</a:t>
            </a:r>
          </a:p>
        </p:txBody>
      </p:sp>
    </p:spTree>
    <p:extLst>
      <p:ext uri="{BB962C8B-B14F-4D97-AF65-F5344CB8AC3E}">
        <p14:creationId xmlns:p14="http://schemas.microsoft.com/office/powerpoint/2010/main" val="1527774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C8A0-3C1D-4AAC-95AB-489B91F17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23014"/>
            <a:ext cx="8596668" cy="754912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2AB9-B716-4F2F-AE80-F216BF7C5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434856"/>
            <a:ext cx="8596668" cy="3606506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Increase in Diabetes patients.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Stressed and un-balanced life style has led to abnormal functioning of the pancreatic activities leading to imbalance of insulin in the body.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Due to the decrease in Insulin in the body the chances of Diabetes increases. 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82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CEA3-E10B-49F7-9AE9-7F205519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/>
          <a:lstStyle/>
          <a:p>
            <a:pPr algn="ctr"/>
            <a:r>
              <a:rPr lang="en-US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C1105-B6A0-4C52-822F-3BA4C31B0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AI Diabetes Predictor has been made.</a:t>
            </a:r>
          </a:p>
          <a:p>
            <a:r>
              <a:rPr lang="en-US" dirty="0"/>
              <a:t>It would predict the chance of a person of suffering from diabetes in future.</a:t>
            </a:r>
          </a:p>
          <a:p>
            <a:r>
              <a:rPr lang="en-US" dirty="0"/>
              <a:t>And then would give various tips to the person about their health.</a:t>
            </a:r>
          </a:p>
          <a:p>
            <a:r>
              <a:rPr lang="en-US" dirty="0"/>
              <a:t>This would shorten up the process of predicting the diabetes which is usually done through normal blood testing etc. </a:t>
            </a:r>
          </a:p>
        </p:txBody>
      </p:sp>
    </p:spTree>
    <p:extLst>
      <p:ext uri="{BB962C8B-B14F-4D97-AF65-F5344CB8AC3E}">
        <p14:creationId xmlns:p14="http://schemas.microsoft.com/office/powerpoint/2010/main" val="191132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FE52-E90D-44AE-9A32-E65B44C23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113762"/>
          </a:xfrm>
        </p:spPr>
        <p:txBody>
          <a:bodyPr/>
          <a:lstStyle/>
          <a:p>
            <a:pPr algn="ctr"/>
            <a:r>
              <a:rPr lang="en-US" dirty="0"/>
              <a:t>Technology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5A89-6BF2-4572-93E0-D59330696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984" y="2060943"/>
            <a:ext cx="10018713" cy="3124201"/>
          </a:xfrm>
        </p:spPr>
        <p:txBody>
          <a:bodyPr/>
          <a:lstStyle/>
          <a:p>
            <a:r>
              <a:rPr lang="en-US" dirty="0"/>
              <a:t>I used all the 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techniques that I learnt during my AI4 Youth journey.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It includes Artificial Neural Network, K-Nearest Neighbor, Decision Tree.</a:t>
            </a:r>
          </a:p>
          <a:p>
            <a:r>
              <a:rPr lang="en-US" dirty="0">
                <a:solidFill>
                  <a:srgbClr val="202124"/>
                </a:solidFill>
                <a:latin typeface="Google Sans"/>
              </a:rPr>
              <a:t>It also tells the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96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C7E6-759F-4CBD-A727-3D8A1F1E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9218"/>
            <a:ext cx="8596668" cy="1271181"/>
          </a:xfrm>
        </p:spPr>
        <p:txBody>
          <a:bodyPr/>
          <a:lstStyle/>
          <a:p>
            <a:pPr algn="ctr"/>
            <a:r>
              <a:rPr lang="en-US" dirty="0"/>
              <a:t>Working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C63E0-D470-41DB-B03C-59C86A1B50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19"/>
          <a:stretch/>
        </p:blipFill>
        <p:spPr>
          <a:xfrm>
            <a:off x="1444255" y="2649581"/>
            <a:ext cx="9303489" cy="325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19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C7E6-759F-4CBD-A727-3D8A1F1E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9218"/>
            <a:ext cx="8596668" cy="1271181"/>
          </a:xfrm>
        </p:spPr>
        <p:txBody>
          <a:bodyPr/>
          <a:lstStyle/>
          <a:p>
            <a:pPr algn="ctr"/>
            <a:r>
              <a:rPr lang="en-US" dirty="0"/>
              <a:t>Working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C198F-E3E1-4BE3-94C8-6529083B62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62" t="-1551" r="33545" b="1551"/>
          <a:stretch/>
        </p:blipFill>
        <p:spPr>
          <a:xfrm>
            <a:off x="2734979" y="2007621"/>
            <a:ext cx="6539023" cy="473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33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C7E6-759F-4CBD-A727-3D8A1F1EF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59218"/>
            <a:ext cx="8596668" cy="1271181"/>
          </a:xfrm>
        </p:spPr>
        <p:txBody>
          <a:bodyPr/>
          <a:lstStyle/>
          <a:p>
            <a:pPr algn="ctr"/>
            <a:r>
              <a:rPr lang="en-US" dirty="0"/>
              <a:t>Working Demo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82F54-FE69-45AF-B618-0CE647EED8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63"/>
          <a:stretch/>
        </p:blipFill>
        <p:spPr>
          <a:xfrm>
            <a:off x="1200136" y="2573079"/>
            <a:ext cx="9791728" cy="351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079F5-7A9E-41E0-A164-2D4876A0C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Overall Journey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CD108-8DBC-41F3-A36A-938D06FD0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was awesome and I absolutely loved it.</a:t>
            </a:r>
          </a:p>
          <a:p>
            <a:r>
              <a:rPr lang="en-US" dirty="0"/>
              <a:t>I would like to thank the teachers and mentors from Intel as well as my fellow colleagues for helping and assisting me throughout this journey.</a:t>
            </a:r>
          </a:p>
          <a:p>
            <a:r>
              <a:rPr lang="en-US" dirty="0"/>
              <a:t>I loved this journey very much and got to learn a lot more things I could ever imagine.</a:t>
            </a:r>
          </a:p>
          <a:p>
            <a:r>
              <a:rPr lang="en-US" dirty="0"/>
              <a:t>I hope that advancement in AI would further assist the man kind for predicting much more complicated scenarios in </a:t>
            </a:r>
            <a:r>
              <a:rPr lang="en-US"/>
              <a:t>near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08875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5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235</TotalTime>
  <Words>240</Words>
  <Application>Microsoft Office PowerPoint</Application>
  <PresentationFormat>Widescreen</PresentationFormat>
  <Paragraphs>23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8</vt:i4>
      </vt:variant>
    </vt:vector>
  </HeadingPairs>
  <TitlesOfParts>
    <vt:vector size="22" baseType="lpstr">
      <vt:lpstr>Arial</vt:lpstr>
      <vt:lpstr>Calibri</vt:lpstr>
      <vt:lpstr>Century Gothic</vt:lpstr>
      <vt:lpstr>Corbel</vt:lpstr>
      <vt:lpstr>Google Sans</vt:lpstr>
      <vt:lpstr>Trebuchet MS</vt:lpstr>
      <vt:lpstr>Tw Cen MT</vt:lpstr>
      <vt:lpstr>Wingdings 2</vt:lpstr>
      <vt:lpstr>Wingdings 3</vt:lpstr>
      <vt:lpstr>Facet</vt:lpstr>
      <vt:lpstr>Quotable</vt:lpstr>
      <vt:lpstr>Parallax</vt:lpstr>
      <vt:lpstr>Berlin</vt:lpstr>
      <vt:lpstr>Circuit</vt:lpstr>
      <vt:lpstr>AI Diabetes Predictor</vt:lpstr>
      <vt:lpstr>Problem Statement</vt:lpstr>
      <vt:lpstr>Proposed Solution</vt:lpstr>
      <vt:lpstr>Technology Used</vt:lpstr>
      <vt:lpstr>Working Demo</vt:lpstr>
      <vt:lpstr>Working Demo</vt:lpstr>
      <vt:lpstr>Working Demo</vt:lpstr>
      <vt:lpstr>Overall Journey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Greenhouse Gone</dc:title>
  <dc:creator>Rishabh Sir</dc:creator>
  <cp:lastModifiedBy>Rishabh Ranjan</cp:lastModifiedBy>
  <cp:revision>17</cp:revision>
  <dcterms:created xsi:type="dcterms:W3CDTF">2021-01-14T04:38:10Z</dcterms:created>
  <dcterms:modified xsi:type="dcterms:W3CDTF">2021-03-01T05:59:18Z</dcterms:modified>
</cp:coreProperties>
</file>