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2" r:id="rId5"/>
    <p:sldId id="276" r:id="rId6"/>
    <p:sldId id="281" r:id="rId7"/>
    <p:sldId id="294" r:id="rId8"/>
    <p:sldId id="293" r:id="rId9"/>
    <p:sldId id="28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 showGuides="1">
      <p:cViewPr varScale="1">
        <p:scale>
          <a:sx n="78" d="100"/>
          <a:sy n="78" d="100"/>
        </p:scale>
        <p:origin x="878" y="67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746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8664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93800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8182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/>
              <a:t>Click icon to add picture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525525"/>
            <a:ext cx="6817360" cy="1943355"/>
          </a:xfrm>
        </p:spPr>
        <p:txBody>
          <a:bodyPr/>
          <a:lstStyle/>
          <a:p>
            <a:pPr algn="ctr"/>
            <a:r>
              <a:rPr lang="en-US" sz="5400" dirty="0">
                <a:latin typeface="Arial Black" panose="020B0A04020102020204" pitchFamily="34" charset="0"/>
                <a:cs typeface="Poppins" panose="020B0502040204020203" pitchFamily="2" charset="0"/>
              </a:rPr>
              <a:t>Gaming Website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708728" y="3694564"/>
            <a:ext cx="4494634" cy="1609190"/>
          </a:xfrm>
        </p:spPr>
        <p:txBody>
          <a:bodyPr/>
          <a:lstStyle/>
          <a:p>
            <a:r>
              <a:rPr lang="en-US" dirty="0"/>
              <a:t>Name : Panchal Rishabh Dinesh </a:t>
            </a:r>
          </a:p>
          <a:p>
            <a:r>
              <a:rPr lang="en-US" dirty="0"/>
              <a:t>Roll no : 170</a:t>
            </a:r>
          </a:p>
          <a:p>
            <a:r>
              <a:rPr lang="en-US" dirty="0"/>
              <a:t>Enrollment No : 22002171310072</a:t>
            </a:r>
          </a:p>
          <a:p>
            <a:r>
              <a:rPr lang="en-US" dirty="0"/>
              <a:t>Batch : C6            Branch : CST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D55D14-EC63-7A5A-A631-4CB91A935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162" y="1642244"/>
            <a:ext cx="4301356" cy="43013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A12840-479E-A816-2159-26EE2088A3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507" y="0"/>
            <a:ext cx="623493" cy="65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419" y="40640"/>
            <a:ext cx="5117162" cy="1325563"/>
          </a:xfrm>
        </p:spPr>
        <p:txBody>
          <a:bodyPr/>
          <a:lstStyle/>
          <a:p>
            <a:pPr algn="ctr"/>
            <a:r>
              <a:rPr lang="en-US" altLang="zh-CN" sz="4800" dirty="0"/>
              <a:t>Introduction</a:t>
            </a:r>
            <a:endParaRPr lang="en-US" sz="48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44880" y="1864054"/>
            <a:ext cx="9733280" cy="3916986"/>
          </a:xfrm>
        </p:spPr>
        <p:txBody>
          <a:bodyPr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ECECEC"/>
                </a:solidFill>
                <a:effectLst/>
                <a:latin typeface="Söhne"/>
              </a:rPr>
              <a:t>Welcome to our presentation on </a:t>
            </a:r>
            <a:r>
              <a:rPr lang="en-GB" sz="2000" b="0" i="0" dirty="0" err="1">
                <a:solidFill>
                  <a:srgbClr val="ECECEC"/>
                </a:solidFill>
                <a:effectLst/>
                <a:latin typeface="Söhne"/>
              </a:rPr>
              <a:t>Gammers</a:t>
            </a:r>
            <a:r>
              <a:rPr lang="en-GB" sz="2000" b="0" i="0" dirty="0">
                <a:solidFill>
                  <a:srgbClr val="ECECEC"/>
                </a:solidFill>
                <a:effectLst/>
                <a:latin typeface="Söhne"/>
              </a:rPr>
              <a:t>, where gaming enthusiasts like you find their ultimate destination for all things gaming!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ECECEC"/>
                </a:solidFill>
                <a:effectLst/>
                <a:latin typeface="Söhne"/>
              </a:rPr>
              <a:t>The gaming industry has witnessed unprecedented growth over the years, captivating millions of players worldwide.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ECECEC"/>
                </a:solidFill>
                <a:effectLst/>
                <a:latin typeface="Söhne"/>
              </a:rPr>
              <a:t>At </a:t>
            </a:r>
            <a:r>
              <a:rPr lang="en-GB" sz="2000" b="0" i="0" dirty="0" err="1">
                <a:solidFill>
                  <a:srgbClr val="ECECEC"/>
                </a:solidFill>
                <a:effectLst/>
                <a:latin typeface="Söhne"/>
              </a:rPr>
              <a:t>Gammers</a:t>
            </a:r>
            <a:r>
              <a:rPr lang="en-GB" sz="2000" b="0" i="0" dirty="0">
                <a:solidFill>
                  <a:srgbClr val="ECECEC"/>
                </a:solidFill>
                <a:effectLst/>
                <a:latin typeface="Söhne"/>
              </a:rPr>
              <a:t>, our mission is simple: to provide gamers with an immersive and engaging platform where they can explore new games, connect with fellow gamers, and participate in thrilling tournaments.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ECECEC"/>
                </a:solidFill>
                <a:effectLst/>
                <a:latin typeface="Söhne"/>
              </a:rPr>
              <a:t>Throughout this presentation, we'll introduce you to the key features of </a:t>
            </a:r>
            <a:r>
              <a:rPr lang="en-GB" sz="2000" b="0" i="0" dirty="0" err="1">
                <a:solidFill>
                  <a:srgbClr val="ECECEC"/>
                </a:solidFill>
                <a:effectLst/>
                <a:latin typeface="Söhne"/>
              </a:rPr>
              <a:t>Gammers</a:t>
            </a:r>
            <a:r>
              <a:rPr lang="en-GB" sz="2000" b="0" i="0" dirty="0">
                <a:solidFill>
                  <a:srgbClr val="ECECEC"/>
                </a:solidFill>
                <a:effectLst/>
                <a:latin typeface="Söhne"/>
              </a:rPr>
              <a:t> and how they elevate your gaming experience to new heights.</a:t>
            </a:r>
          </a:p>
          <a:p>
            <a:pPr algn="ctr"/>
            <a:endParaRPr lang="en-GB" sz="20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10781A-9914-BDE4-EA91-067C6D219B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553" y="50612"/>
            <a:ext cx="623493" cy="65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83"/>
            <a:ext cx="10515600" cy="1325563"/>
          </a:xfrm>
        </p:spPr>
        <p:txBody>
          <a:bodyPr/>
          <a:lstStyle/>
          <a:p>
            <a:r>
              <a:rPr lang="en-US" dirty="0"/>
              <a:t>Technology Used</a:t>
            </a:r>
          </a:p>
        </p:txBody>
      </p:sp>
      <p:pic>
        <p:nvPicPr>
          <p:cNvPr id="55" name="Picture Placeholder 54">
            <a:extLst>
              <a:ext uri="{FF2B5EF4-FFF2-40B4-BE49-F238E27FC236}">
                <a16:creationId xmlns:a16="http://schemas.microsoft.com/office/drawing/2014/main" id="{4B0A05F6-A265-D617-87EB-C8B6D39D74EB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l="17413" r="17413"/>
          <a:stretch/>
        </p:blipFill>
        <p:spPr>
          <a:xfrm>
            <a:off x="1294410" y="2379046"/>
            <a:ext cx="2484000" cy="2185431"/>
          </a:xfrm>
          <a:prstGeom prst="hexagon">
            <a:avLst>
              <a:gd name="adj" fmla="val 23516"/>
              <a:gd name="vf" fmla="val 115470"/>
            </a:avLst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7BA33-7687-746F-7A99-5769ACAA19D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65237" y="4666066"/>
            <a:ext cx="2098038" cy="506399"/>
          </a:xfrm>
        </p:spPr>
        <p:txBody>
          <a:bodyPr/>
          <a:lstStyle/>
          <a:p>
            <a:r>
              <a:rPr lang="en-US" sz="2800" dirty="0"/>
              <a:t>HTML</a:t>
            </a:r>
          </a:p>
        </p:txBody>
      </p:sp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6FA36B7F-14F3-90DF-9E76-191C5C5FAC68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/>
          <a:srcRect/>
          <a:stretch/>
        </p:blipFill>
        <p:spPr>
          <a:xfrm>
            <a:off x="5034679" y="1684207"/>
            <a:ext cx="2484000" cy="2100263"/>
          </a:xfrm>
        </p:spPr>
      </p:pic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554A63EA-7896-2DED-D661-BA5C81B7724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/>
          <a:stretch/>
        </p:blipFill>
        <p:spPr>
          <a:xfrm>
            <a:off x="8413590" y="2012475"/>
            <a:ext cx="2484000" cy="2185431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EB7C491-8206-8E62-720A-940DFED3D4F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628726" y="4667891"/>
            <a:ext cx="2098038" cy="506399"/>
          </a:xfrm>
        </p:spPr>
        <p:txBody>
          <a:bodyPr/>
          <a:lstStyle/>
          <a:p>
            <a:r>
              <a:rPr lang="en-IN" sz="2800" dirty="0"/>
              <a:t>CSS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AF60269-35FA-0F83-8578-3647C5A5C52D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227660" y="3944707"/>
            <a:ext cx="2098038" cy="506399"/>
          </a:xfrm>
        </p:spPr>
        <p:txBody>
          <a:bodyPr/>
          <a:lstStyle/>
          <a:p>
            <a:r>
              <a:rPr lang="en-IN" sz="2800" dirty="0"/>
              <a:t>JavaScript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A0351-ACF8-402A-4E20-5A0A53A010CD}"/>
              </a:ext>
            </a:extLst>
          </p:cNvPr>
          <p:cNvSpPr txBox="1"/>
          <p:nvPr/>
        </p:nvSpPr>
        <p:spPr>
          <a:xfrm>
            <a:off x="7629832" y="5883377"/>
            <a:ext cx="4562168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Additionally ,I have used </a:t>
            </a:r>
            <a:r>
              <a:rPr lang="en-IN" sz="1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FontAwesome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Web kit</a:t>
            </a:r>
            <a:r>
              <a:rPr lang="en-IN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for icons and</a:t>
            </a:r>
            <a:endParaRPr lang="en-IN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Fonts from Google Fonts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D3B412F-20B1-7BED-ECB3-73BF09C1D4B9}"/>
              </a:ext>
            </a:extLst>
          </p:cNvPr>
          <p:cNvSpPr txBox="1"/>
          <p:nvPr/>
        </p:nvSpPr>
        <p:spPr>
          <a:xfrm>
            <a:off x="6096000" y="1659285"/>
            <a:ext cx="4866640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prstClr val="white"/>
                </a:solidFill>
                <a:latin typeface="+mj-lt"/>
                <a:ea typeface="微软雅黑"/>
                <a:cs typeface="Posterama" panose="020B0504020200020000" pitchFamily="34" charset="0"/>
              </a:rPr>
              <a:t>Game Library: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2800" dirty="0">
              <a:solidFill>
                <a:prstClr val="white"/>
              </a:solidFill>
              <a:latin typeface="+mj-lt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prstClr val="white"/>
                </a:solidFill>
                <a:latin typeface="+mj-lt"/>
                <a:ea typeface="微软雅黑"/>
                <a:cs typeface="Posterama" panose="020B0504020200020000" pitchFamily="34" charset="0"/>
              </a:rPr>
              <a:t>Live </a:t>
            </a:r>
            <a:r>
              <a:rPr lang="en-IN" sz="2800" b="1" i="0" dirty="0">
                <a:solidFill>
                  <a:srgbClr val="ECECEC"/>
                </a:solidFill>
                <a:effectLst/>
                <a:latin typeface="Söhne"/>
              </a:rPr>
              <a:t>Tournaments: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2800" dirty="0">
              <a:solidFill>
                <a:prstClr val="white"/>
              </a:solidFill>
              <a:latin typeface="+mj-lt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prstClr val="white"/>
                </a:solidFill>
                <a:latin typeface="+mj-lt"/>
                <a:ea typeface="微软雅黑"/>
                <a:cs typeface="Posterama" panose="020B0504020200020000" pitchFamily="34" charset="0"/>
              </a:rPr>
              <a:t>User-Friendly Interface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2800" dirty="0">
              <a:solidFill>
                <a:prstClr val="white"/>
              </a:solidFill>
              <a:latin typeface="+mj-lt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ECECEC"/>
                </a:solidFill>
                <a:effectLst/>
                <a:latin typeface="Söhne"/>
              </a:rPr>
              <a:t>Gameplay Videos and Trailers:</a:t>
            </a:r>
            <a:r>
              <a:rPr lang="en-IN" sz="28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endParaRPr lang="en-IN" sz="2800" dirty="0">
              <a:solidFill>
                <a:prstClr val="white"/>
              </a:solidFill>
              <a:latin typeface="+mj-lt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2800" dirty="0">
              <a:solidFill>
                <a:prstClr val="white"/>
              </a:solidFill>
              <a:latin typeface="+mj-lt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56AFA-12AB-5076-E2D0-0A25ECF98C5F}"/>
              </a:ext>
            </a:extLst>
          </p:cNvPr>
          <p:cNvSpPr txBox="1"/>
          <p:nvPr/>
        </p:nvSpPr>
        <p:spPr>
          <a:xfrm>
            <a:off x="1341120" y="2659559"/>
            <a:ext cx="2844800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4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5" y="410718"/>
            <a:ext cx="6599429" cy="1325563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581D09-83ED-2092-F83D-535073303017}"/>
              </a:ext>
            </a:extLst>
          </p:cNvPr>
          <p:cNvSpPr txBox="1"/>
          <p:nvPr/>
        </p:nvSpPr>
        <p:spPr>
          <a:xfrm>
            <a:off x="4643120" y="2590800"/>
            <a:ext cx="6329680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Implementation of database to add real games in the website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ECECEC"/>
                </a:solidFill>
                <a:effectLst/>
                <a:latin typeface="Söhne"/>
              </a:rPr>
              <a:t>Enhanced Community Features:</a:t>
            </a:r>
            <a:endParaRPr lang="en-IN" b="1" i="0" dirty="0">
              <a:solidFill>
                <a:prstClr val="white"/>
              </a:solidFill>
              <a:effectLst/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b="1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ECECEC"/>
                </a:solidFill>
                <a:effectLst/>
                <a:latin typeface="Söhne"/>
              </a:rPr>
              <a:t>E-sports Integration</a:t>
            </a:r>
            <a:endParaRPr lang="en-IN" b="1" i="0" dirty="0">
              <a:solidFill>
                <a:prstClr val="white"/>
              </a:solidFill>
              <a:effectLst/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b="1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ECECEC"/>
                </a:solidFill>
                <a:effectLst/>
                <a:latin typeface="Söhne"/>
              </a:rPr>
              <a:t>Technological Advancements:</a:t>
            </a:r>
            <a:endParaRPr lang="en-IN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CC4D73-0FAA-B005-B2A4-B717495033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386" y="84313"/>
            <a:ext cx="623493" cy="65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795" y="970044"/>
            <a:ext cx="4831007" cy="179674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8729" y="2496838"/>
            <a:ext cx="1465840" cy="1289394"/>
          </a:xfrm>
        </p:spPr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FD7910-EA33-3E1F-54EB-8FB2983027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217" y="111200"/>
            <a:ext cx="623493" cy="65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2" id="{93B44BEE-AA18-4720-B555-E5F46C5F93FC}" vid="{88E458CA-BB4B-4D24-B4FE-119ECB54A9B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DB3C62-858A-4A01-AFEF-21E0BB8CE2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77570E-71D6-4005-B631-1B00A1197B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</Words>
  <Application>Microsoft Office PowerPoint</Application>
  <PresentationFormat>Widescreen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等线</vt:lpstr>
      <vt:lpstr>Abadi</vt:lpstr>
      <vt:lpstr>Arial</vt:lpstr>
      <vt:lpstr>Arial Black</vt:lpstr>
      <vt:lpstr>Calibri</vt:lpstr>
      <vt:lpstr>Posterama</vt:lpstr>
      <vt:lpstr>Posterama Text Black</vt:lpstr>
      <vt:lpstr>Posterama Text SemiBold</vt:lpstr>
      <vt:lpstr>Söhne</vt:lpstr>
      <vt:lpstr>Custom</vt:lpstr>
      <vt:lpstr>Gaming Website</vt:lpstr>
      <vt:lpstr>Introduction</vt:lpstr>
      <vt:lpstr>Technology Used</vt:lpstr>
      <vt:lpstr>PowerPoint Presentation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2023-09-14T05:46:04Z</dcterms:created>
  <dcterms:modified xsi:type="dcterms:W3CDTF">2024-04-01T03:29:47Z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