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7" r:id="rId2"/>
    <p:sldMasterId id="2147483839" r:id="rId3"/>
  </p:sldMasterIdLst>
  <p:sldIdLst>
    <p:sldId id="257" r:id="rId4"/>
    <p:sldId id="258" r:id="rId5"/>
    <p:sldId id="269" r:id="rId6"/>
    <p:sldId id="267" r:id="rId7"/>
    <p:sldId id="260" r:id="rId8"/>
    <p:sldId id="265" r:id="rId9"/>
    <p:sldId id="261" r:id="rId10"/>
    <p:sldId id="263" r:id="rId11"/>
    <p:sldId id="268" r:id="rId12"/>
    <p:sldId id="25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 Raizada" initials="RR" lastIdx="1" clrIdx="0">
    <p:extLst>
      <p:ext uri="{19B8F6BF-5375-455C-9EA6-DF929625EA0E}">
        <p15:presenceInfo xmlns:p15="http://schemas.microsoft.com/office/powerpoint/2012/main" userId="5e5d79e4cc143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73AEA-509C-43C1-8F11-776FB68AE08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2EDF5A6-D283-42A1-A9D2-CA6DA5CF4E7D}">
      <dgm:prSet/>
      <dgm:spPr/>
      <dgm:t>
        <a:bodyPr/>
        <a:lstStyle/>
        <a:p>
          <a:r>
            <a:rPr lang="en-IN" baseline="0"/>
            <a:t>Register/Login to dashboard</a:t>
          </a:r>
          <a:endParaRPr lang="en-IN"/>
        </a:p>
      </dgm:t>
    </dgm:pt>
    <dgm:pt modelId="{8CC4A2AB-53FF-47E1-B2A9-0A630CE3CB7E}" type="parTrans" cxnId="{C131A0A7-3B53-45B6-9EAF-D35F0CBE5AFE}">
      <dgm:prSet/>
      <dgm:spPr/>
      <dgm:t>
        <a:bodyPr/>
        <a:lstStyle/>
        <a:p>
          <a:endParaRPr lang="en-IN"/>
        </a:p>
      </dgm:t>
    </dgm:pt>
    <dgm:pt modelId="{A53B81ED-7CAE-40C1-81A8-7F75E06F0347}" type="sibTrans" cxnId="{C131A0A7-3B53-45B6-9EAF-D35F0CBE5AFE}">
      <dgm:prSet/>
      <dgm:spPr/>
      <dgm:t>
        <a:bodyPr/>
        <a:lstStyle/>
        <a:p>
          <a:endParaRPr lang="en-IN"/>
        </a:p>
      </dgm:t>
    </dgm:pt>
    <dgm:pt modelId="{B70D0322-49D2-4B5E-82D5-DF9732BBC948}">
      <dgm:prSet/>
      <dgm:spPr/>
      <dgm:t>
        <a:bodyPr/>
        <a:lstStyle/>
        <a:p>
          <a:r>
            <a:rPr lang="en-IN" baseline="0"/>
            <a:t>Add money to wallet</a:t>
          </a:r>
          <a:endParaRPr lang="en-IN"/>
        </a:p>
      </dgm:t>
    </dgm:pt>
    <dgm:pt modelId="{E36C4FDB-CE1A-4A2C-A6E8-30F9E8CAB101}" type="parTrans" cxnId="{C5F3CAAD-01EC-46EC-AD35-6E72CEBB3812}">
      <dgm:prSet/>
      <dgm:spPr/>
      <dgm:t>
        <a:bodyPr/>
        <a:lstStyle/>
        <a:p>
          <a:endParaRPr lang="en-IN"/>
        </a:p>
      </dgm:t>
    </dgm:pt>
    <dgm:pt modelId="{9BCEDE61-559A-4EBB-A69C-EFBE07B1EBD2}" type="sibTrans" cxnId="{C5F3CAAD-01EC-46EC-AD35-6E72CEBB3812}">
      <dgm:prSet/>
      <dgm:spPr/>
      <dgm:t>
        <a:bodyPr/>
        <a:lstStyle/>
        <a:p>
          <a:endParaRPr lang="en-IN"/>
        </a:p>
      </dgm:t>
    </dgm:pt>
    <dgm:pt modelId="{CA6AABC6-35B9-4872-9991-F6C3FC9B5A7A}">
      <dgm:prSet/>
      <dgm:spPr/>
      <dgm:t>
        <a:bodyPr/>
        <a:lstStyle/>
        <a:p>
          <a:r>
            <a:rPr lang="en-IN" baseline="0"/>
            <a:t>Scan face during any transaction</a:t>
          </a:r>
          <a:endParaRPr lang="en-IN"/>
        </a:p>
      </dgm:t>
    </dgm:pt>
    <dgm:pt modelId="{61F06040-462B-461B-BFE6-351575806683}" type="parTrans" cxnId="{8FC9004F-B6C2-4D93-9AA0-EC9556B4742E}">
      <dgm:prSet/>
      <dgm:spPr/>
      <dgm:t>
        <a:bodyPr/>
        <a:lstStyle/>
        <a:p>
          <a:endParaRPr lang="en-IN"/>
        </a:p>
      </dgm:t>
    </dgm:pt>
    <dgm:pt modelId="{64FFEA49-698D-4EA8-9F1A-2D96FAF603C6}" type="sibTrans" cxnId="{8FC9004F-B6C2-4D93-9AA0-EC9556B4742E}">
      <dgm:prSet/>
      <dgm:spPr/>
      <dgm:t>
        <a:bodyPr/>
        <a:lstStyle/>
        <a:p>
          <a:endParaRPr lang="en-IN"/>
        </a:p>
      </dgm:t>
    </dgm:pt>
    <dgm:pt modelId="{FA3C77B1-E3AD-4599-82B6-79CB10588AC8}">
      <dgm:prSet/>
      <dgm:spPr/>
      <dgm:t>
        <a:bodyPr/>
        <a:lstStyle/>
        <a:p>
          <a:r>
            <a:rPr lang="en-IN" baseline="0"/>
            <a:t>FaceID is matched with the user’s wallet. Money is deducted.</a:t>
          </a:r>
          <a:endParaRPr lang="en-IN"/>
        </a:p>
      </dgm:t>
    </dgm:pt>
    <dgm:pt modelId="{899E4AE5-0D11-4C6E-A9A0-E475A6EAB2F4}" type="parTrans" cxnId="{DD7C89EA-F094-4FE6-A1F8-C04D6F38308A}">
      <dgm:prSet/>
      <dgm:spPr/>
      <dgm:t>
        <a:bodyPr/>
        <a:lstStyle/>
        <a:p>
          <a:endParaRPr lang="en-IN"/>
        </a:p>
      </dgm:t>
    </dgm:pt>
    <dgm:pt modelId="{09DF9495-C447-4BAD-B14F-63F1C149ED49}" type="sibTrans" cxnId="{DD7C89EA-F094-4FE6-A1F8-C04D6F38308A}">
      <dgm:prSet/>
      <dgm:spPr/>
      <dgm:t>
        <a:bodyPr/>
        <a:lstStyle/>
        <a:p>
          <a:endParaRPr lang="en-IN"/>
        </a:p>
      </dgm:t>
    </dgm:pt>
    <dgm:pt modelId="{1F0D1294-5DB4-41EB-ADC2-5BB531EFC2AF}">
      <dgm:prSet/>
      <dgm:spPr/>
      <dgm:t>
        <a:bodyPr/>
        <a:lstStyle/>
        <a:p>
          <a:r>
            <a:rPr lang="en-IN" baseline="0"/>
            <a:t>Notification is sent to both user and shop</a:t>
          </a:r>
          <a:endParaRPr lang="en-IN"/>
        </a:p>
      </dgm:t>
    </dgm:pt>
    <dgm:pt modelId="{4AC14724-C876-427D-8F71-660D74AE3DC2}" type="parTrans" cxnId="{BD924C42-866B-48DC-B762-0850AF51AB19}">
      <dgm:prSet/>
      <dgm:spPr/>
      <dgm:t>
        <a:bodyPr/>
        <a:lstStyle/>
        <a:p>
          <a:endParaRPr lang="en-IN"/>
        </a:p>
      </dgm:t>
    </dgm:pt>
    <dgm:pt modelId="{EFB41332-4E44-4075-A293-13F45F855590}" type="sibTrans" cxnId="{BD924C42-866B-48DC-B762-0850AF51AB19}">
      <dgm:prSet/>
      <dgm:spPr/>
      <dgm:t>
        <a:bodyPr/>
        <a:lstStyle/>
        <a:p>
          <a:endParaRPr lang="en-IN"/>
        </a:p>
      </dgm:t>
    </dgm:pt>
    <dgm:pt modelId="{B78B56C4-798C-4FB2-A554-EA2A88695555}">
      <dgm:prSet/>
      <dgm:spPr/>
      <dgm:t>
        <a:bodyPr/>
        <a:lstStyle/>
        <a:p>
          <a:r>
            <a:rPr lang="en-IN" baseline="0"/>
            <a:t>Unique transaction id is generated for future reference</a:t>
          </a:r>
          <a:endParaRPr lang="en-IN"/>
        </a:p>
      </dgm:t>
    </dgm:pt>
    <dgm:pt modelId="{D518A42D-860C-4443-9965-EC7392595CB5}" type="parTrans" cxnId="{2DFB0EE2-CDBC-43B5-A6D3-E0FAEC7A466D}">
      <dgm:prSet/>
      <dgm:spPr/>
      <dgm:t>
        <a:bodyPr/>
        <a:lstStyle/>
        <a:p>
          <a:endParaRPr lang="en-IN"/>
        </a:p>
      </dgm:t>
    </dgm:pt>
    <dgm:pt modelId="{6C669087-65FE-44A0-951F-8F712C795B09}" type="sibTrans" cxnId="{2DFB0EE2-CDBC-43B5-A6D3-E0FAEC7A466D}">
      <dgm:prSet/>
      <dgm:spPr/>
      <dgm:t>
        <a:bodyPr/>
        <a:lstStyle/>
        <a:p>
          <a:endParaRPr lang="en-IN"/>
        </a:p>
      </dgm:t>
    </dgm:pt>
    <dgm:pt modelId="{8D7342C4-8072-458C-80AD-5217350EF869}" type="pres">
      <dgm:prSet presAssocID="{43C73AEA-509C-43C1-8F11-776FB68AE080}" presName="Name0" presStyleCnt="0">
        <dgm:presLayoutVars>
          <dgm:dir/>
          <dgm:resizeHandles/>
        </dgm:presLayoutVars>
      </dgm:prSet>
      <dgm:spPr/>
    </dgm:pt>
    <dgm:pt modelId="{A707298F-9D9A-4221-B319-78C3DC152B32}" type="pres">
      <dgm:prSet presAssocID="{72EDF5A6-D283-42A1-A9D2-CA6DA5CF4E7D}" presName="compNode" presStyleCnt="0"/>
      <dgm:spPr/>
    </dgm:pt>
    <dgm:pt modelId="{0679209A-7143-458D-ADBF-832D81D38D0C}" type="pres">
      <dgm:prSet presAssocID="{72EDF5A6-D283-42A1-A9D2-CA6DA5CF4E7D}" presName="dummyConnPt" presStyleCnt="0"/>
      <dgm:spPr/>
    </dgm:pt>
    <dgm:pt modelId="{65DBD94C-B0DC-49CA-9282-D5C798D2236C}" type="pres">
      <dgm:prSet presAssocID="{72EDF5A6-D283-42A1-A9D2-CA6DA5CF4E7D}" presName="node" presStyleLbl="node1" presStyleIdx="0" presStyleCnt="6">
        <dgm:presLayoutVars>
          <dgm:bulletEnabled val="1"/>
        </dgm:presLayoutVars>
      </dgm:prSet>
      <dgm:spPr/>
    </dgm:pt>
    <dgm:pt modelId="{B03509B6-6F28-4FD1-8BE0-16019FCC36B3}" type="pres">
      <dgm:prSet presAssocID="{A53B81ED-7CAE-40C1-81A8-7F75E06F0347}" presName="sibTrans" presStyleLbl="bgSibTrans2D1" presStyleIdx="0" presStyleCnt="5"/>
      <dgm:spPr/>
    </dgm:pt>
    <dgm:pt modelId="{91BD5D99-A08E-4287-AADE-D37B8CC9EF79}" type="pres">
      <dgm:prSet presAssocID="{B70D0322-49D2-4B5E-82D5-DF9732BBC948}" presName="compNode" presStyleCnt="0"/>
      <dgm:spPr/>
    </dgm:pt>
    <dgm:pt modelId="{5D949D7D-C5D2-4DBB-B2D0-8603A6D08309}" type="pres">
      <dgm:prSet presAssocID="{B70D0322-49D2-4B5E-82D5-DF9732BBC948}" presName="dummyConnPt" presStyleCnt="0"/>
      <dgm:spPr/>
    </dgm:pt>
    <dgm:pt modelId="{2CE9BF94-557E-47F7-A360-CFACE305E210}" type="pres">
      <dgm:prSet presAssocID="{B70D0322-49D2-4B5E-82D5-DF9732BBC948}" presName="node" presStyleLbl="node1" presStyleIdx="1" presStyleCnt="6">
        <dgm:presLayoutVars>
          <dgm:bulletEnabled val="1"/>
        </dgm:presLayoutVars>
      </dgm:prSet>
      <dgm:spPr/>
    </dgm:pt>
    <dgm:pt modelId="{0FACEA05-3012-41BD-BBC8-890C596C09BC}" type="pres">
      <dgm:prSet presAssocID="{9BCEDE61-559A-4EBB-A69C-EFBE07B1EBD2}" presName="sibTrans" presStyleLbl="bgSibTrans2D1" presStyleIdx="1" presStyleCnt="5"/>
      <dgm:spPr/>
    </dgm:pt>
    <dgm:pt modelId="{F80767CA-49E1-47FC-A26F-745C21671472}" type="pres">
      <dgm:prSet presAssocID="{CA6AABC6-35B9-4872-9991-F6C3FC9B5A7A}" presName="compNode" presStyleCnt="0"/>
      <dgm:spPr/>
    </dgm:pt>
    <dgm:pt modelId="{BC7CBB88-1900-4C40-BC4E-A4EAEC7CF298}" type="pres">
      <dgm:prSet presAssocID="{CA6AABC6-35B9-4872-9991-F6C3FC9B5A7A}" presName="dummyConnPt" presStyleCnt="0"/>
      <dgm:spPr/>
    </dgm:pt>
    <dgm:pt modelId="{21EE4FCD-352F-416F-9BFC-F37CB52BCDBF}" type="pres">
      <dgm:prSet presAssocID="{CA6AABC6-35B9-4872-9991-F6C3FC9B5A7A}" presName="node" presStyleLbl="node1" presStyleIdx="2" presStyleCnt="6">
        <dgm:presLayoutVars>
          <dgm:bulletEnabled val="1"/>
        </dgm:presLayoutVars>
      </dgm:prSet>
      <dgm:spPr/>
    </dgm:pt>
    <dgm:pt modelId="{A4B5EA35-B726-4B79-8496-3DC9A140DD60}" type="pres">
      <dgm:prSet presAssocID="{64FFEA49-698D-4EA8-9F1A-2D96FAF603C6}" presName="sibTrans" presStyleLbl="bgSibTrans2D1" presStyleIdx="2" presStyleCnt="5"/>
      <dgm:spPr/>
    </dgm:pt>
    <dgm:pt modelId="{BD8EAAC0-BEAB-42E7-8C87-989524552164}" type="pres">
      <dgm:prSet presAssocID="{FA3C77B1-E3AD-4599-82B6-79CB10588AC8}" presName="compNode" presStyleCnt="0"/>
      <dgm:spPr/>
    </dgm:pt>
    <dgm:pt modelId="{43FE7FDD-DC45-4D08-AC26-F0204587F74B}" type="pres">
      <dgm:prSet presAssocID="{FA3C77B1-E3AD-4599-82B6-79CB10588AC8}" presName="dummyConnPt" presStyleCnt="0"/>
      <dgm:spPr/>
    </dgm:pt>
    <dgm:pt modelId="{FFC045E9-B70C-49AE-95EE-C6C7CCD642EB}" type="pres">
      <dgm:prSet presAssocID="{FA3C77B1-E3AD-4599-82B6-79CB10588AC8}" presName="node" presStyleLbl="node1" presStyleIdx="3" presStyleCnt="6">
        <dgm:presLayoutVars>
          <dgm:bulletEnabled val="1"/>
        </dgm:presLayoutVars>
      </dgm:prSet>
      <dgm:spPr/>
    </dgm:pt>
    <dgm:pt modelId="{4ACBD7AE-8C47-437F-ADAF-3A7A34B5DE45}" type="pres">
      <dgm:prSet presAssocID="{09DF9495-C447-4BAD-B14F-63F1C149ED49}" presName="sibTrans" presStyleLbl="bgSibTrans2D1" presStyleIdx="3" presStyleCnt="5"/>
      <dgm:spPr/>
    </dgm:pt>
    <dgm:pt modelId="{DB0B0CE1-2517-4DCB-A2C4-ED79C66919F1}" type="pres">
      <dgm:prSet presAssocID="{1F0D1294-5DB4-41EB-ADC2-5BB531EFC2AF}" presName="compNode" presStyleCnt="0"/>
      <dgm:spPr/>
    </dgm:pt>
    <dgm:pt modelId="{9E4947C4-2748-4C2C-8814-96565A066545}" type="pres">
      <dgm:prSet presAssocID="{1F0D1294-5DB4-41EB-ADC2-5BB531EFC2AF}" presName="dummyConnPt" presStyleCnt="0"/>
      <dgm:spPr/>
    </dgm:pt>
    <dgm:pt modelId="{EC5367C0-92D4-47AF-8B23-7120524905EC}" type="pres">
      <dgm:prSet presAssocID="{1F0D1294-5DB4-41EB-ADC2-5BB531EFC2AF}" presName="node" presStyleLbl="node1" presStyleIdx="4" presStyleCnt="6">
        <dgm:presLayoutVars>
          <dgm:bulletEnabled val="1"/>
        </dgm:presLayoutVars>
      </dgm:prSet>
      <dgm:spPr/>
    </dgm:pt>
    <dgm:pt modelId="{4A14F62D-F4A8-4116-BF80-35DD4A0AAA1C}" type="pres">
      <dgm:prSet presAssocID="{EFB41332-4E44-4075-A293-13F45F855590}" presName="sibTrans" presStyleLbl="bgSibTrans2D1" presStyleIdx="4" presStyleCnt="5"/>
      <dgm:spPr/>
    </dgm:pt>
    <dgm:pt modelId="{12A1C771-B473-40F4-9E00-C3296AC14F41}" type="pres">
      <dgm:prSet presAssocID="{B78B56C4-798C-4FB2-A554-EA2A88695555}" presName="compNode" presStyleCnt="0"/>
      <dgm:spPr/>
    </dgm:pt>
    <dgm:pt modelId="{BB27BB82-334E-4B3D-B592-2E5C7889F335}" type="pres">
      <dgm:prSet presAssocID="{B78B56C4-798C-4FB2-A554-EA2A88695555}" presName="dummyConnPt" presStyleCnt="0"/>
      <dgm:spPr/>
    </dgm:pt>
    <dgm:pt modelId="{FD30F2E6-2E4F-4EA6-BBB9-0D6E7AB05A4A}" type="pres">
      <dgm:prSet presAssocID="{B78B56C4-798C-4FB2-A554-EA2A88695555}" presName="node" presStyleLbl="node1" presStyleIdx="5" presStyleCnt="6">
        <dgm:presLayoutVars>
          <dgm:bulletEnabled val="1"/>
        </dgm:presLayoutVars>
      </dgm:prSet>
      <dgm:spPr/>
    </dgm:pt>
  </dgm:ptLst>
  <dgm:cxnLst>
    <dgm:cxn modelId="{058B340C-8D19-4AFF-9816-6F29FCC96819}" type="presOf" srcId="{FA3C77B1-E3AD-4599-82B6-79CB10588AC8}" destId="{FFC045E9-B70C-49AE-95EE-C6C7CCD642EB}" srcOrd="0" destOrd="0" presId="urn:microsoft.com/office/officeart/2005/8/layout/bProcess4"/>
    <dgm:cxn modelId="{1B7E6010-67D2-4284-A6C8-47B882DE6194}" type="presOf" srcId="{B78B56C4-798C-4FB2-A554-EA2A88695555}" destId="{FD30F2E6-2E4F-4EA6-BBB9-0D6E7AB05A4A}" srcOrd="0" destOrd="0" presId="urn:microsoft.com/office/officeart/2005/8/layout/bProcess4"/>
    <dgm:cxn modelId="{35C39B26-63F8-4EF7-A3C3-55D3DABEAC19}" type="presOf" srcId="{43C73AEA-509C-43C1-8F11-776FB68AE080}" destId="{8D7342C4-8072-458C-80AD-5217350EF869}" srcOrd="0" destOrd="0" presId="urn:microsoft.com/office/officeart/2005/8/layout/bProcess4"/>
    <dgm:cxn modelId="{53A32C32-E65F-44FD-BB75-D15437F720A3}" type="presOf" srcId="{EFB41332-4E44-4075-A293-13F45F855590}" destId="{4A14F62D-F4A8-4116-BF80-35DD4A0AAA1C}" srcOrd="0" destOrd="0" presId="urn:microsoft.com/office/officeart/2005/8/layout/bProcess4"/>
    <dgm:cxn modelId="{BD924C42-866B-48DC-B762-0850AF51AB19}" srcId="{43C73AEA-509C-43C1-8F11-776FB68AE080}" destId="{1F0D1294-5DB4-41EB-ADC2-5BB531EFC2AF}" srcOrd="4" destOrd="0" parTransId="{4AC14724-C876-427D-8F71-660D74AE3DC2}" sibTransId="{EFB41332-4E44-4075-A293-13F45F855590}"/>
    <dgm:cxn modelId="{D5E51347-2F66-4A14-8461-C02A95327D94}" type="presOf" srcId="{09DF9495-C447-4BAD-B14F-63F1C149ED49}" destId="{4ACBD7AE-8C47-437F-ADAF-3A7A34B5DE45}" srcOrd="0" destOrd="0" presId="urn:microsoft.com/office/officeart/2005/8/layout/bProcess4"/>
    <dgm:cxn modelId="{8FC9004F-B6C2-4D93-9AA0-EC9556B4742E}" srcId="{43C73AEA-509C-43C1-8F11-776FB68AE080}" destId="{CA6AABC6-35B9-4872-9991-F6C3FC9B5A7A}" srcOrd="2" destOrd="0" parTransId="{61F06040-462B-461B-BFE6-351575806683}" sibTransId="{64FFEA49-698D-4EA8-9F1A-2D96FAF603C6}"/>
    <dgm:cxn modelId="{18308652-DAB6-4FCF-AB3D-7DD510DAAAF0}" type="presOf" srcId="{72EDF5A6-D283-42A1-A9D2-CA6DA5CF4E7D}" destId="{65DBD94C-B0DC-49CA-9282-D5C798D2236C}" srcOrd="0" destOrd="0" presId="urn:microsoft.com/office/officeart/2005/8/layout/bProcess4"/>
    <dgm:cxn modelId="{A8B9C575-3F8A-4A9B-B4F4-8FF0C8AF70A6}" type="presOf" srcId="{1F0D1294-5DB4-41EB-ADC2-5BB531EFC2AF}" destId="{EC5367C0-92D4-47AF-8B23-7120524905EC}" srcOrd="0" destOrd="0" presId="urn:microsoft.com/office/officeart/2005/8/layout/bProcess4"/>
    <dgm:cxn modelId="{C131A0A7-3B53-45B6-9EAF-D35F0CBE5AFE}" srcId="{43C73AEA-509C-43C1-8F11-776FB68AE080}" destId="{72EDF5A6-D283-42A1-A9D2-CA6DA5CF4E7D}" srcOrd="0" destOrd="0" parTransId="{8CC4A2AB-53FF-47E1-B2A9-0A630CE3CB7E}" sibTransId="{A53B81ED-7CAE-40C1-81A8-7F75E06F0347}"/>
    <dgm:cxn modelId="{C5F3CAAD-01EC-46EC-AD35-6E72CEBB3812}" srcId="{43C73AEA-509C-43C1-8F11-776FB68AE080}" destId="{B70D0322-49D2-4B5E-82D5-DF9732BBC948}" srcOrd="1" destOrd="0" parTransId="{E36C4FDB-CE1A-4A2C-A6E8-30F9E8CAB101}" sibTransId="{9BCEDE61-559A-4EBB-A69C-EFBE07B1EBD2}"/>
    <dgm:cxn modelId="{ADA7F7B2-1F06-4E2B-AA85-810419B14376}" type="presOf" srcId="{9BCEDE61-559A-4EBB-A69C-EFBE07B1EBD2}" destId="{0FACEA05-3012-41BD-BBC8-890C596C09BC}" srcOrd="0" destOrd="0" presId="urn:microsoft.com/office/officeart/2005/8/layout/bProcess4"/>
    <dgm:cxn modelId="{7E740DC2-7404-469E-B8B6-3443E24D7F08}" type="presOf" srcId="{B70D0322-49D2-4B5E-82D5-DF9732BBC948}" destId="{2CE9BF94-557E-47F7-A360-CFACE305E210}" srcOrd="0" destOrd="0" presId="urn:microsoft.com/office/officeart/2005/8/layout/bProcess4"/>
    <dgm:cxn modelId="{82E958CD-5F8E-470D-A0E2-E24173DD857A}" type="presOf" srcId="{A53B81ED-7CAE-40C1-81A8-7F75E06F0347}" destId="{B03509B6-6F28-4FD1-8BE0-16019FCC36B3}" srcOrd="0" destOrd="0" presId="urn:microsoft.com/office/officeart/2005/8/layout/bProcess4"/>
    <dgm:cxn modelId="{65C13BCF-D4E2-4616-ABEE-816E3E545134}" type="presOf" srcId="{CA6AABC6-35B9-4872-9991-F6C3FC9B5A7A}" destId="{21EE4FCD-352F-416F-9BFC-F37CB52BCDBF}" srcOrd="0" destOrd="0" presId="urn:microsoft.com/office/officeart/2005/8/layout/bProcess4"/>
    <dgm:cxn modelId="{2DFB0EE2-CDBC-43B5-A6D3-E0FAEC7A466D}" srcId="{43C73AEA-509C-43C1-8F11-776FB68AE080}" destId="{B78B56C4-798C-4FB2-A554-EA2A88695555}" srcOrd="5" destOrd="0" parTransId="{D518A42D-860C-4443-9965-EC7392595CB5}" sibTransId="{6C669087-65FE-44A0-951F-8F712C795B09}"/>
    <dgm:cxn modelId="{DD7C89EA-F094-4FE6-A1F8-C04D6F38308A}" srcId="{43C73AEA-509C-43C1-8F11-776FB68AE080}" destId="{FA3C77B1-E3AD-4599-82B6-79CB10588AC8}" srcOrd="3" destOrd="0" parTransId="{899E4AE5-0D11-4C6E-A9A0-E475A6EAB2F4}" sibTransId="{09DF9495-C447-4BAD-B14F-63F1C149ED49}"/>
    <dgm:cxn modelId="{7F246EFB-CB36-472E-B9A9-8328A7A9A0E6}" type="presOf" srcId="{64FFEA49-698D-4EA8-9F1A-2D96FAF603C6}" destId="{A4B5EA35-B726-4B79-8496-3DC9A140DD60}" srcOrd="0" destOrd="0" presId="urn:microsoft.com/office/officeart/2005/8/layout/bProcess4"/>
    <dgm:cxn modelId="{64769A07-6E81-499A-93F8-9E2921ADB3CC}" type="presParOf" srcId="{8D7342C4-8072-458C-80AD-5217350EF869}" destId="{A707298F-9D9A-4221-B319-78C3DC152B32}" srcOrd="0" destOrd="0" presId="urn:microsoft.com/office/officeart/2005/8/layout/bProcess4"/>
    <dgm:cxn modelId="{96DF7269-7C4B-48C5-B3EC-BEFCC4B82EF5}" type="presParOf" srcId="{A707298F-9D9A-4221-B319-78C3DC152B32}" destId="{0679209A-7143-458D-ADBF-832D81D38D0C}" srcOrd="0" destOrd="0" presId="urn:microsoft.com/office/officeart/2005/8/layout/bProcess4"/>
    <dgm:cxn modelId="{81F248DC-C28A-4D61-A4B0-4EEDA1B8E611}" type="presParOf" srcId="{A707298F-9D9A-4221-B319-78C3DC152B32}" destId="{65DBD94C-B0DC-49CA-9282-D5C798D2236C}" srcOrd="1" destOrd="0" presId="urn:microsoft.com/office/officeart/2005/8/layout/bProcess4"/>
    <dgm:cxn modelId="{6E04EC8E-58D1-4B55-B4C2-9A7325D916EA}" type="presParOf" srcId="{8D7342C4-8072-458C-80AD-5217350EF869}" destId="{B03509B6-6F28-4FD1-8BE0-16019FCC36B3}" srcOrd="1" destOrd="0" presId="urn:microsoft.com/office/officeart/2005/8/layout/bProcess4"/>
    <dgm:cxn modelId="{C80039E7-74B0-49E2-A6C5-23B57A76C1C0}" type="presParOf" srcId="{8D7342C4-8072-458C-80AD-5217350EF869}" destId="{91BD5D99-A08E-4287-AADE-D37B8CC9EF79}" srcOrd="2" destOrd="0" presId="urn:microsoft.com/office/officeart/2005/8/layout/bProcess4"/>
    <dgm:cxn modelId="{2A9144BC-A686-4825-9BA3-48420C539A3E}" type="presParOf" srcId="{91BD5D99-A08E-4287-AADE-D37B8CC9EF79}" destId="{5D949D7D-C5D2-4DBB-B2D0-8603A6D08309}" srcOrd="0" destOrd="0" presId="urn:microsoft.com/office/officeart/2005/8/layout/bProcess4"/>
    <dgm:cxn modelId="{17BC8273-E3EF-4888-A4DB-306FBF41FC43}" type="presParOf" srcId="{91BD5D99-A08E-4287-AADE-D37B8CC9EF79}" destId="{2CE9BF94-557E-47F7-A360-CFACE305E210}" srcOrd="1" destOrd="0" presId="urn:microsoft.com/office/officeart/2005/8/layout/bProcess4"/>
    <dgm:cxn modelId="{DDD5C47F-9CDF-431A-A07F-45785F7F8F2B}" type="presParOf" srcId="{8D7342C4-8072-458C-80AD-5217350EF869}" destId="{0FACEA05-3012-41BD-BBC8-890C596C09BC}" srcOrd="3" destOrd="0" presId="urn:microsoft.com/office/officeart/2005/8/layout/bProcess4"/>
    <dgm:cxn modelId="{F24B098E-7D66-4A51-B154-D24AC58D2689}" type="presParOf" srcId="{8D7342C4-8072-458C-80AD-5217350EF869}" destId="{F80767CA-49E1-47FC-A26F-745C21671472}" srcOrd="4" destOrd="0" presId="urn:microsoft.com/office/officeart/2005/8/layout/bProcess4"/>
    <dgm:cxn modelId="{B4F1E7D6-F155-4085-885B-0ACFEA31FDA5}" type="presParOf" srcId="{F80767CA-49E1-47FC-A26F-745C21671472}" destId="{BC7CBB88-1900-4C40-BC4E-A4EAEC7CF298}" srcOrd="0" destOrd="0" presId="urn:microsoft.com/office/officeart/2005/8/layout/bProcess4"/>
    <dgm:cxn modelId="{8D572E4A-AF92-4C65-A6C1-65EB3D2A97F2}" type="presParOf" srcId="{F80767CA-49E1-47FC-A26F-745C21671472}" destId="{21EE4FCD-352F-416F-9BFC-F37CB52BCDBF}" srcOrd="1" destOrd="0" presId="urn:microsoft.com/office/officeart/2005/8/layout/bProcess4"/>
    <dgm:cxn modelId="{A35FC0A9-86F5-49EF-8BE0-F99F3EFC3838}" type="presParOf" srcId="{8D7342C4-8072-458C-80AD-5217350EF869}" destId="{A4B5EA35-B726-4B79-8496-3DC9A140DD60}" srcOrd="5" destOrd="0" presId="urn:microsoft.com/office/officeart/2005/8/layout/bProcess4"/>
    <dgm:cxn modelId="{CBBC6E82-752B-401D-BCB9-A6703970CE1D}" type="presParOf" srcId="{8D7342C4-8072-458C-80AD-5217350EF869}" destId="{BD8EAAC0-BEAB-42E7-8C87-989524552164}" srcOrd="6" destOrd="0" presId="urn:microsoft.com/office/officeart/2005/8/layout/bProcess4"/>
    <dgm:cxn modelId="{7A465660-1F4D-49F9-A922-95425CC1378B}" type="presParOf" srcId="{BD8EAAC0-BEAB-42E7-8C87-989524552164}" destId="{43FE7FDD-DC45-4D08-AC26-F0204587F74B}" srcOrd="0" destOrd="0" presId="urn:microsoft.com/office/officeart/2005/8/layout/bProcess4"/>
    <dgm:cxn modelId="{F361E963-954B-4570-A9B2-62C467F288E6}" type="presParOf" srcId="{BD8EAAC0-BEAB-42E7-8C87-989524552164}" destId="{FFC045E9-B70C-49AE-95EE-C6C7CCD642EB}" srcOrd="1" destOrd="0" presId="urn:microsoft.com/office/officeart/2005/8/layout/bProcess4"/>
    <dgm:cxn modelId="{3B787923-4F9B-414E-90F1-00096380DE77}" type="presParOf" srcId="{8D7342C4-8072-458C-80AD-5217350EF869}" destId="{4ACBD7AE-8C47-437F-ADAF-3A7A34B5DE45}" srcOrd="7" destOrd="0" presId="urn:microsoft.com/office/officeart/2005/8/layout/bProcess4"/>
    <dgm:cxn modelId="{C8E43FB2-C668-4308-A15C-D878EC670AE4}" type="presParOf" srcId="{8D7342C4-8072-458C-80AD-5217350EF869}" destId="{DB0B0CE1-2517-4DCB-A2C4-ED79C66919F1}" srcOrd="8" destOrd="0" presId="urn:microsoft.com/office/officeart/2005/8/layout/bProcess4"/>
    <dgm:cxn modelId="{0CCA068E-75FE-48F6-A54B-AAAEC11220FE}" type="presParOf" srcId="{DB0B0CE1-2517-4DCB-A2C4-ED79C66919F1}" destId="{9E4947C4-2748-4C2C-8814-96565A066545}" srcOrd="0" destOrd="0" presId="urn:microsoft.com/office/officeart/2005/8/layout/bProcess4"/>
    <dgm:cxn modelId="{A488DF5B-CA27-4562-8119-AAB18B9C86FA}" type="presParOf" srcId="{DB0B0CE1-2517-4DCB-A2C4-ED79C66919F1}" destId="{EC5367C0-92D4-47AF-8B23-7120524905EC}" srcOrd="1" destOrd="0" presId="urn:microsoft.com/office/officeart/2005/8/layout/bProcess4"/>
    <dgm:cxn modelId="{B641AF4E-925F-4CD1-B806-F90CA0668130}" type="presParOf" srcId="{8D7342C4-8072-458C-80AD-5217350EF869}" destId="{4A14F62D-F4A8-4116-BF80-35DD4A0AAA1C}" srcOrd="9" destOrd="0" presId="urn:microsoft.com/office/officeart/2005/8/layout/bProcess4"/>
    <dgm:cxn modelId="{C9D0E3E4-8B15-44E0-9AB6-469CFDDED9E8}" type="presParOf" srcId="{8D7342C4-8072-458C-80AD-5217350EF869}" destId="{12A1C771-B473-40F4-9E00-C3296AC14F41}" srcOrd="10" destOrd="0" presId="urn:microsoft.com/office/officeart/2005/8/layout/bProcess4"/>
    <dgm:cxn modelId="{198B7AC3-8F4D-40C3-83D5-996ACCEB0526}" type="presParOf" srcId="{12A1C771-B473-40F4-9E00-C3296AC14F41}" destId="{BB27BB82-334E-4B3D-B592-2E5C7889F335}" srcOrd="0" destOrd="0" presId="urn:microsoft.com/office/officeart/2005/8/layout/bProcess4"/>
    <dgm:cxn modelId="{4F33B1A2-D577-4D6F-ADB4-FAC3CF1323B7}" type="presParOf" srcId="{12A1C771-B473-40F4-9E00-C3296AC14F41}" destId="{FD30F2E6-2E4F-4EA6-BBB9-0D6E7AB05A4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09B6-6F28-4FD1-8BE0-16019FCC36B3}">
      <dsp:nvSpPr>
        <dsp:cNvPr id="0" name=""/>
        <dsp:cNvSpPr/>
      </dsp:nvSpPr>
      <dsp:spPr>
        <a:xfrm rot="5400000">
          <a:off x="2057539" y="1004508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D94C-B0DC-49CA-9282-D5C798D2236C}">
      <dsp:nvSpPr>
        <dsp:cNvPr id="0" name=""/>
        <dsp:cNvSpPr/>
      </dsp:nvSpPr>
      <dsp:spPr>
        <a:xfrm>
          <a:off x="2417998" y="1120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Register/Login to dashboard</a:t>
          </a:r>
          <a:endParaRPr lang="en-IN" sz="1600" kern="1200"/>
        </a:p>
      </dsp:txBody>
      <dsp:txXfrm>
        <a:off x="2454976" y="38098"/>
        <a:ext cx="2030253" cy="1188569"/>
      </dsp:txXfrm>
    </dsp:sp>
    <dsp:sp modelId="{0FACEA05-3012-41BD-BBC8-890C596C09BC}">
      <dsp:nvSpPr>
        <dsp:cNvPr id="0" name=""/>
        <dsp:cNvSpPr/>
      </dsp:nvSpPr>
      <dsp:spPr>
        <a:xfrm rot="5400000">
          <a:off x="2057539" y="2582665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9BF94-557E-47F7-A360-CFACE305E210}">
      <dsp:nvSpPr>
        <dsp:cNvPr id="0" name=""/>
        <dsp:cNvSpPr/>
      </dsp:nvSpPr>
      <dsp:spPr>
        <a:xfrm>
          <a:off x="2417998" y="1579277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Add money to wallet</a:t>
          </a:r>
          <a:endParaRPr lang="en-IN" sz="1600" kern="1200"/>
        </a:p>
      </dsp:txBody>
      <dsp:txXfrm>
        <a:off x="2454976" y="1616255"/>
        <a:ext cx="2030253" cy="1188569"/>
      </dsp:txXfrm>
    </dsp:sp>
    <dsp:sp modelId="{A4B5EA35-B726-4B79-8496-3DC9A140DD60}">
      <dsp:nvSpPr>
        <dsp:cNvPr id="0" name=""/>
        <dsp:cNvSpPr/>
      </dsp:nvSpPr>
      <dsp:spPr>
        <a:xfrm>
          <a:off x="2846618" y="3371744"/>
          <a:ext cx="2790820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4FCD-352F-416F-9BFC-F37CB52BCDBF}">
      <dsp:nvSpPr>
        <dsp:cNvPr id="0" name=""/>
        <dsp:cNvSpPr/>
      </dsp:nvSpPr>
      <dsp:spPr>
        <a:xfrm>
          <a:off x="2417998" y="3157434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Scan face during any transaction</a:t>
          </a:r>
          <a:endParaRPr lang="en-IN" sz="1600" kern="1200"/>
        </a:p>
      </dsp:txBody>
      <dsp:txXfrm>
        <a:off x="2454976" y="3194412"/>
        <a:ext cx="2030253" cy="1188569"/>
      </dsp:txXfrm>
    </dsp:sp>
    <dsp:sp modelId="{4ACBD7AE-8C47-437F-ADAF-3A7A34B5DE45}">
      <dsp:nvSpPr>
        <dsp:cNvPr id="0" name=""/>
        <dsp:cNvSpPr/>
      </dsp:nvSpPr>
      <dsp:spPr>
        <a:xfrm rot="16200000">
          <a:off x="4856138" y="2582665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045E9-B70C-49AE-95EE-C6C7CCD642EB}">
      <dsp:nvSpPr>
        <dsp:cNvPr id="0" name=""/>
        <dsp:cNvSpPr/>
      </dsp:nvSpPr>
      <dsp:spPr>
        <a:xfrm>
          <a:off x="5216596" y="3157434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FaceID is matched with the user’s wallet. Money is deducted.</a:t>
          </a:r>
          <a:endParaRPr lang="en-IN" sz="1600" kern="1200"/>
        </a:p>
      </dsp:txBody>
      <dsp:txXfrm>
        <a:off x="5253574" y="3194412"/>
        <a:ext cx="2030253" cy="1188569"/>
      </dsp:txXfrm>
    </dsp:sp>
    <dsp:sp modelId="{4A14F62D-F4A8-4116-BF80-35DD4A0AAA1C}">
      <dsp:nvSpPr>
        <dsp:cNvPr id="0" name=""/>
        <dsp:cNvSpPr/>
      </dsp:nvSpPr>
      <dsp:spPr>
        <a:xfrm rot="16200000">
          <a:off x="4856138" y="1004508"/>
          <a:ext cx="1570378" cy="18937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367C0-92D4-47AF-8B23-7120524905EC}">
      <dsp:nvSpPr>
        <dsp:cNvPr id="0" name=""/>
        <dsp:cNvSpPr/>
      </dsp:nvSpPr>
      <dsp:spPr>
        <a:xfrm>
          <a:off x="5216596" y="1579277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Notification is sent to both user and shop</a:t>
          </a:r>
          <a:endParaRPr lang="en-IN" sz="1600" kern="1200"/>
        </a:p>
      </dsp:txBody>
      <dsp:txXfrm>
        <a:off x="5253574" y="1616255"/>
        <a:ext cx="2030253" cy="1188569"/>
      </dsp:txXfrm>
    </dsp:sp>
    <dsp:sp modelId="{FD30F2E6-2E4F-4EA6-BBB9-0D6E7AB05A4A}">
      <dsp:nvSpPr>
        <dsp:cNvPr id="0" name=""/>
        <dsp:cNvSpPr/>
      </dsp:nvSpPr>
      <dsp:spPr>
        <a:xfrm>
          <a:off x="5216596" y="1120"/>
          <a:ext cx="2104209" cy="126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/>
            <a:t>Unique transaction id is generated for future reference</a:t>
          </a:r>
          <a:endParaRPr lang="en-IN" sz="1600" kern="1200"/>
        </a:p>
      </dsp:txBody>
      <dsp:txXfrm>
        <a:off x="5253574" y="38098"/>
        <a:ext cx="2030253" cy="1188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4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1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83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6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0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5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6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08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20E2-B2A5-42F9-900C-055B8F0C6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BCEE1-33A7-4BD5-882F-0BCF76BC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CB9A-EC26-4A2C-88C3-3AF82FA8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D2F7-B449-48D5-B780-C9A45BB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A7A2-FDB6-42A6-B46D-93F3080E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0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48EB-28D4-4589-9932-E1E44F0F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0EFA-6F0F-414B-9518-85ED58F1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91B6-FA6B-4A59-8D34-6DD2A5A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70A4-0146-4BAE-B9C9-B7693B8C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A1BF-1C93-4196-A4EE-82D52B9D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5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B5BB-C839-4B5D-BDCA-C032AB9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170E5-107D-42FF-84A2-747258FD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0B43-F3F4-4321-B653-B099E59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C38F-B2BD-4A49-BEAD-774E64E4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BFD7-1C44-4594-9B75-E29C0788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17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9C95-1424-4F17-848F-43CDA721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8FE1-3423-41B4-9E97-90D57663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883A-D456-4667-B317-67378604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674D-58B5-4831-9EBA-8CCFD1D6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7E3EE-DCC0-4FD5-B8B7-CFF97DC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3D80-1C72-41BE-972F-93F9AE77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84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DFA-48C4-4DAC-9246-43112514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1B78-2C86-4D4D-8D9F-7CECBE10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AE5FE-F60C-41EB-9FBD-1E183B586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4BE90-3692-435F-B423-EBF73988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2F5A9-375A-414B-BDC3-BB9A61BA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4991C-76D1-48A3-835D-6E9506B7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ED604-4CB3-47A3-8244-74186923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47CA9-9C2F-4740-A48A-A3D9B719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67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E4C8-7084-490B-856C-50938817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C93A2-30FD-4497-B124-6197F36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DB93-FD55-4D68-A726-651C7F5A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3CFF8-C73F-406A-8EC9-F80BA42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47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B145A-16D2-429D-9061-2A5E3972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8E670-F8AE-4465-9873-2FE6CD29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9A8B9-8991-4838-B592-08FD12D0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77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B31B-02FF-4C5E-8E88-58A47383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1E37-9E7E-48AB-BF0C-A12B4E21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1DFC-DF50-4025-9D9D-B4D6E4377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F0C4-F327-449D-A830-F88CFC7A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BE9A9-EF4F-4695-94C7-A310EF37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3341-1752-4026-8627-1536FB41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08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6FFB-AAEE-4CEA-921E-8D1E48C3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0225-2193-4819-805A-B4118736E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161A-6CF8-42D2-9B4E-10F39679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DC77-7841-4E95-A125-85A92963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D1086-F5EA-46D9-A03D-E1198F90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1013-061B-456C-8A1A-01991D3A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37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42AB-310D-4826-999E-C2EF827B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0258D-2683-44FE-A1FC-198F96637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F5A8-BB74-45F9-AD06-2D76580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E188-04ED-4A1B-AF65-472021F6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31B0-5CAB-4141-85AC-04526E80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21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324F-2396-4BE1-A550-E2843625A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EBCD3-18FA-497A-AB2C-DD95E9511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D102-351E-458D-A93F-B532A7CE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1D5C-A8AF-485F-9E8D-A0CEA19D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AB43C-CF5D-44A5-BECB-EC525D60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86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09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17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0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5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660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38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874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66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71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050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2981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25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38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07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25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3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0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09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3881-D8A5-4232-A54D-5C3533BB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9DF8-A00F-4D09-B1BE-8E994044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23E8-5D64-4CCF-B513-23AD4ABA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4BFF-5B28-4DD5-9E7F-C1A39CEE6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BE85-B27E-4749-8FE7-7BFCE0C7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8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ate.com/technology/2009/04/is-cash-better-for-the-environment-than-a-credit-card.html" TargetMode="External"/><Relationship Id="rId2" Type="http://schemas.openxmlformats.org/officeDocument/2006/relationships/hyperlink" Target="https://www.enn.com/articles/48125-how-the-credit-card-industry-is-contributing-to-pollu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imateaction.org/news/report-skip-the-slip-environmental-costs-human-health-risks-of-paper-rece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aignforeducation.org/en/who-we-are/the-international-education-framework-2/the-sustainable-development-goal-4/sdg4s-10-targets/?gclid=EAIaIQobChMIhZvcr7Ct5wIVigsrCh3h9wSpEAAYASAAEgIbX_D_BwE" TargetMode="External"/><Relationship Id="rId2" Type="http://schemas.openxmlformats.org/officeDocument/2006/relationships/hyperlink" Target="https://in.one.un.org/page/sustainable-development-goals/sdg-4/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Literacy_in_Indi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385" y="1782698"/>
            <a:ext cx="8334323" cy="164630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SCRANTON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0CD6E-CCD2-4D45-9154-E63E5BB01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0884" y="3623028"/>
            <a:ext cx="3405836" cy="240323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Rajat Upadhyay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Rishabh Raizada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4D41F-5010-473C-B99A-E0CA80AAB9ED}"/>
              </a:ext>
            </a:extLst>
          </p:cNvPr>
          <p:cNvSpPr txBox="1">
            <a:spLocks/>
          </p:cNvSpPr>
          <p:nvPr/>
        </p:nvSpPr>
        <p:spPr>
          <a:xfrm>
            <a:off x="2070009" y="682673"/>
            <a:ext cx="7901783" cy="1003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500" dirty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36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982" y="71021"/>
            <a:ext cx="7766936" cy="736847"/>
          </a:xfrm>
        </p:spPr>
        <p:txBody>
          <a:bodyPr>
            <a:normAutofit fontScale="90000"/>
          </a:bodyPr>
          <a:lstStyle/>
          <a:p>
            <a:r>
              <a:rPr lang="en-IN" sz="4400" b="1" u="sng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982" y="1269508"/>
            <a:ext cx="9767573" cy="529996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https://www.enn.com/articles/48125-how-the-credit-card-industry-is-contributing-to-pollution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https://slate.com/technology/2009/04/is-cash-better-for-the-environment-than-a-credit-card.html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http://www.climateaction.org/news/report-skip-the-slip-environmental-costs-human-health-risks-of-paper-receip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094" y="2040550"/>
            <a:ext cx="7766936" cy="164630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9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48" y="0"/>
            <a:ext cx="7766936" cy="736847"/>
          </a:xfrm>
        </p:spPr>
        <p:txBody>
          <a:bodyPr>
            <a:noAutofit/>
          </a:bodyPr>
          <a:lstStyle/>
          <a:p>
            <a:r>
              <a:rPr lang="en-IN" sz="3600" b="1" u="sng" dirty="0"/>
              <a:t>References and statistics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7" y="2530135"/>
            <a:ext cx="6880194" cy="4181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https://in.one.un.org/page/sustainable-development-goals/sdg-4/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https://www.campaignforeducation.org/en/who-we-are/the-international-education-framework-2/the-sustainable-development-goal-4/sdg4s-10-targets/?gclid=EAIaIQobChMIhZvcr7Ct5wIVigsrCh3h9wSpEAAYASAAEgIbX_D_BwE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https://en.wikipedia.org/wiki/Literacy_in_India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1C97CE-9DFF-4E2C-BFDF-5EEF8728D61D}"/>
              </a:ext>
            </a:extLst>
          </p:cNvPr>
          <p:cNvSpPr txBox="1">
            <a:spLocks/>
          </p:cNvSpPr>
          <p:nvPr/>
        </p:nvSpPr>
        <p:spPr>
          <a:xfrm>
            <a:off x="204187" y="933635"/>
            <a:ext cx="11514337" cy="3611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CE11D-EA3F-4BA5-AB10-2D2C75A5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685" y="1211803"/>
            <a:ext cx="5134316" cy="56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0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982" y="71021"/>
            <a:ext cx="7766936" cy="736847"/>
          </a:xfrm>
        </p:spPr>
        <p:txBody>
          <a:bodyPr>
            <a:normAutofit fontScale="90000"/>
          </a:bodyPr>
          <a:lstStyle/>
          <a:p>
            <a:r>
              <a:rPr lang="en-IN" sz="4400" b="1" u="sng" dirty="0"/>
              <a:t>Problems we aim to solve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171" y="1180730"/>
            <a:ext cx="11292395" cy="553078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942" y="110574"/>
            <a:ext cx="8361229" cy="865969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170898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9" y="273893"/>
            <a:ext cx="7766936" cy="67601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Tech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268" y="1251751"/>
            <a:ext cx="9581143" cy="4332303"/>
          </a:xfrm>
        </p:spPr>
        <p:txBody>
          <a:bodyPr>
            <a:normAutofit fontScale="92500"/>
          </a:bodyPr>
          <a:lstStyle/>
          <a:p>
            <a:pPr marL="457200" indent="-457200" algn="just"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Face-recognition: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Python, </a:t>
            </a:r>
            <a:r>
              <a:rPr lang="en-IN" sz="2800" dirty="0" err="1">
                <a:solidFill>
                  <a:schemeClr val="tx1"/>
                </a:solidFill>
              </a:rPr>
              <a:t>dlib</a:t>
            </a:r>
            <a:r>
              <a:rPr lang="en-IN" sz="2800" dirty="0">
                <a:solidFill>
                  <a:schemeClr val="tx1"/>
                </a:solidFill>
              </a:rPr>
              <a:t>, </a:t>
            </a:r>
            <a:r>
              <a:rPr lang="en-IN" sz="2800" dirty="0" err="1">
                <a:solidFill>
                  <a:schemeClr val="tx1"/>
                </a:solidFill>
              </a:rPr>
              <a:t>imutils</a:t>
            </a:r>
            <a:r>
              <a:rPr lang="en-IN" sz="2800" dirty="0">
                <a:solidFill>
                  <a:schemeClr val="tx1"/>
                </a:solidFill>
              </a:rPr>
              <a:t>, </a:t>
            </a:r>
            <a:r>
              <a:rPr lang="en-IN" sz="2800" dirty="0" err="1">
                <a:solidFill>
                  <a:schemeClr val="tx1"/>
                </a:solidFill>
              </a:rPr>
              <a:t>face_recognition</a:t>
            </a:r>
            <a:r>
              <a:rPr lang="en-IN" sz="2800" dirty="0">
                <a:solidFill>
                  <a:schemeClr val="tx1"/>
                </a:solidFill>
              </a:rPr>
              <a:t>, OpenCV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 startAt="2"/>
            </a:pPr>
            <a:r>
              <a:rPr lang="en-IN" sz="2800" dirty="0">
                <a:solidFill>
                  <a:schemeClr val="tx1"/>
                </a:solidFill>
              </a:rPr>
              <a:t>Front end: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HTML, CSS, Bootstrap, EJS templating engine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3.   Back end: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MongoDB, NodeJS, </a:t>
            </a:r>
            <a:r>
              <a:rPr lang="en-IN" sz="2800" dirty="0" err="1">
                <a:solidFill>
                  <a:schemeClr val="tx1"/>
                </a:solidFill>
              </a:rPr>
              <a:t>ExpressJS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9" y="185117"/>
            <a:ext cx="7766936" cy="702650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Technical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B19771-F456-4CCF-B6F5-3F511779CBFD}"/>
              </a:ext>
            </a:extLst>
          </p:cNvPr>
          <p:cNvGraphicFramePr/>
          <p:nvPr/>
        </p:nvGraphicFramePr>
        <p:xfrm>
          <a:off x="1207363" y="1225119"/>
          <a:ext cx="9738804" cy="442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0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429" y="141157"/>
            <a:ext cx="7766936" cy="896645"/>
          </a:xfrm>
        </p:spPr>
        <p:txBody>
          <a:bodyPr>
            <a:normAutofit fontScale="90000"/>
          </a:bodyPr>
          <a:lstStyle/>
          <a:p>
            <a:r>
              <a:rPr lang="en-IN" dirty="0"/>
              <a:t>What’s next?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63806"/>
            <a:ext cx="7766936" cy="4092605"/>
          </a:xfrm>
        </p:spPr>
        <p:txBody>
          <a:bodyPr/>
          <a:lstStyle/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907B875-765B-4CE4-BEE7-1455ABB9D500}"/>
              </a:ext>
            </a:extLst>
          </p:cNvPr>
          <p:cNvSpPr txBox="1">
            <a:spLocks/>
          </p:cNvSpPr>
          <p:nvPr/>
        </p:nvSpPr>
        <p:spPr>
          <a:xfrm>
            <a:off x="2380827" y="1147588"/>
            <a:ext cx="7992534" cy="488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Use dedicated camera with night vision.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Linking multiple face ids with one account.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Modify system to work with Metro/Railway stations.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Strong servers and scalability.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Integration with ecommerce website.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8596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04C8-B04F-4DC9-BB10-8FCB6C770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41" y="386080"/>
            <a:ext cx="6880222" cy="85682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Extra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2644-DCCB-40D5-8E0F-A66E20691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4401" y="1341120"/>
            <a:ext cx="8048622" cy="40436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No pollution due to thermally generated receipts, thus saving 10M trees a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Less demand for plastic cards for payments.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Monthly accounting becomes really easy.</a:t>
            </a:r>
          </a:p>
          <a:p>
            <a:r>
              <a:rPr lang="en-IN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07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1098</TotalTime>
  <Words>265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Condensed</vt:lpstr>
      <vt:lpstr>Calibri</vt:lpstr>
      <vt:lpstr>Calibri Light</vt:lpstr>
      <vt:lpstr>Century Gothic</vt:lpstr>
      <vt:lpstr>Wingdings 3</vt:lpstr>
      <vt:lpstr>Ion</vt:lpstr>
      <vt:lpstr>Office Theme</vt:lpstr>
      <vt:lpstr>1_Ion</vt:lpstr>
      <vt:lpstr>Team SCRANTON</vt:lpstr>
      <vt:lpstr>PowerPoint Presentation</vt:lpstr>
      <vt:lpstr>References and statistics</vt:lpstr>
      <vt:lpstr>Problems we aim to solve</vt:lpstr>
      <vt:lpstr>How it works?</vt:lpstr>
      <vt:lpstr>Tech stack</vt:lpstr>
      <vt:lpstr>Technical architecture</vt:lpstr>
      <vt:lpstr>What’s next?</vt:lpstr>
      <vt:lpstr>Extra Benefits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Raizada</dc:creator>
  <cp:lastModifiedBy>Rishabh Raizada</cp:lastModifiedBy>
  <cp:revision>58</cp:revision>
  <dcterms:created xsi:type="dcterms:W3CDTF">2019-10-10T13:14:53Z</dcterms:created>
  <dcterms:modified xsi:type="dcterms:W3CDTF">2020-01-31T18:54:15Z</dcterms:modified>
</cp:coreProperties>
</file>