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  <p:sldMasterId id="2147483827" r:id="rId2"/>
    <p:sldMasterId id="2147483839" r:id="rId3"/>
    <p:sldMasterId id="2147483857" r:id="rId4"/>
  </p:sldMasterIdLst>
  <p:sldIdLst>
    <p:sldId id="257" r:id="rId5"/>
    <p:sldId id="258" r:id="rId6"/>
    <p:sldId id="269" r:id="rId7"/>
    <p:sldId id="260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Raizada" initials="RR" lastIdx="1" clrIdx="0">
    <p:extLst>
      <p:ext uri="{19B8F6BF-5375-455C-9EA6-DF929625EA0E}">
        <p15:presenceInfo xmlns:p15="http://schemas.microsoft.com/office/powerpoint/2012/main" userId="5e5d79e4cc1436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4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10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416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83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6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0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5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68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08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20E2-B2A5-42F9-900C-055B8F0C6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BCEE1-33A7-4BD5-882F-0BCF76BCB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CB9A-EC26-4A2C-88C3-3AF82FA8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D2F7-B449-48D5-B780-C9A45BB8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A7A2-FDB6-42A6-B46D-93F3080E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0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48EB-28D4-4589-9932-E1E44F0F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0EFA-6F0F-414B-9518-85ED58F1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91B6-FA6B-4A59-8D34-6DD2A5A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70A4-0146-4BAE-B9C9-B7693B8C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A1BF-1C93-4196-A4EE-82D52B9D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9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457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B5BB-C839-4B5D-BDCA-C032AB9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70E5-107D-42FF-84A2-747258FD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0B43-F3F4-4321-B653-B099E59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C38F-B2BD-4A49-BEAD-774E64E4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BBFD7-1C44-4594-9B75-E29C0788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1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9C95-1424-4F17-848F-43CDA721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8FE1-3423-41B4-9E97-90D57663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1883A-D456-4667-B317-67378604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674D-58B5-4831-9EBA-8CCFD1D6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7E3EE-DCC0-4FD5-B8B7-CFF97DC5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3D80-1C72-41BE-972F-93F9AE77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84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DFA-48C4-4DAC-9246-43112514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A1B78-2C86-4D4D-8D9F-7CECBE10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AE5FE-F60C-41EB-9FBD-1E183B586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4BE90-3692-435F-B423-EBF73988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2F5A9-375A-414B-BDC3-BB9A61BA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4991C-76D1-48A3-835D-6E9506B7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ED604-4CB3-47A3-8244-7418692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47CA9-9C2F-4740-A48A-A3D9B719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66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4C8-7084-490B-856C-50938817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C93A2-30FD-4497-B124-6197F36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ADB93-FD55-4D68-A726-651C7F5A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3CFF8-C73F-406A-8EC9-F80BA42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47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B145A-16D2-429D-9061-2A5E3972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8E670-F8AE-4465-9873-2FE6CD29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9A8B9-8991-4838-B592-08FD12D0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77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B31B-02FF-4C5E-8E88-58A47383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1E37-9E7E-48AB-BF0C-A12B4E214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1DFC-DF50-4025-9D9D-B4D6E4377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F0C4-F327-449D-A830-F88CFC7A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E9A9-EF4F-4695-94C7-A310EF37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3341-1752-4026-8627-1536FB41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081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6FFB-AAEE-4CEA-921E-8D1E48C3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A0225-2193-4819-805A-B4118736E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161A-6CF8-42D2-9B4E-10F396791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BDC77-7841-4E95-A125-85A92963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D1086-F5EA-46D9-A03D-E1198F90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1013-061B-456C-8A1A-01991D3A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37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42AB-310D-4826-999E-C2EF827B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0258D-2683-44FE-A1FC-198F96637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F5A8-BB74-45F9-AD06-2D76580B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E188-04ED-4A1B-AF65-472021F6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31B0-5CAB-4141-85AC-04526E80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1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B324F-2396-4BE1-A550-E2843625A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EBCD3-18FA-497A-AB2C-DD95E9511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02-351E-458D-A93F-B532A7CE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1D5C-A8AF-485F-9E8D-A0CEA19D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B43C-CF5D-44A5-BECB-EC525D60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86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09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17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0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5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9660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38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874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661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71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9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1050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298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254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387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07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25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327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391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542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79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9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492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9465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675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642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70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9139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366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554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4707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4259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7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420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669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679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4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0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09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3881-D8A5-4232-A54D-5C3533BB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09DF8-A00F-4D09-B1BE-8E994044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23E8-5D64-4CCF-B513-23AD4ABA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44BFF-5B28-4DD5-9E7F-C1A39CEE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BE85-B27E-4749-8FE7-7BFCE0C7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7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81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6B5AA5-C0B6-4586-889C-9EF7D8869111}" type="datetimeFigureOut">
              <a:rPr lang="en-IN" smtClean="0"/>
              <a:t>31-01-2020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3609-4033-4644-863B-5F4B95C36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1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aignforeducation.org/en/who-we-are/the-international-education-framework-2/the-sustainable-development-goal-4/sdg4s-10-targets/?gclid=EAIaIQobChMIhZvcr7Ct5wIVigsrCh3h9wSpEAAYASAAEgIbX_D_BwE" TargetMode="External"/><Relationship Id="rId2" Type="http://schemas.openxmlformats.org/officeDocument/2006/relationships/hyperlink" Target="https://in.one.un.org/page/sustainable-development-goals/sdg-4/" TargetMode="Externa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Literacy_in_Indi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263" y="2148396"/>
            <a:ext cx="8334323" cy="1280604"/>
          </a:xfrm>
        </p:spPr>
        <p:txBody>
          <a:bodyPr/>
          <a:lstStyle/>
          <a:p>
            <a:pPr algn="ctr"/>
            <a:r>
              <a:rPr lang="en-IN" sz="6600" dirty="0">
                <a:latin typeface="Arial" panose="020B0604020202020204" pitchFamily="34" charset="0"/>
                <a:cs typeface="Arial" panose="020B0604020202020204" pitchFamily="34" charset="0"/>
              </a:rPr>
              <a:t>Team SCRANTON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0CD6E-CCD2-4D45-9154-E63E5BB0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0884" y="3623028"/>
            <a:ext cx="3405836" cy="24032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Rajat Upadhyay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Rishabh Raizada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12C71-1FDC-4BE2-94D2-3238AB1498B3}"/>
              </a:ext>
            </a:extLst>
          </p:cNvPr>
          <p:cNvSpPr txBox="1"/>
          <p:nvPr/>
        </p:nvSpPr>
        <p:spPr>
          <a:xfrm>
            <a:off x="1260629" y="531523"/>
            <a:ext cx="924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FF0000"/>
                </a:solidFill>
              </a:rPr>
              <a:t>🅰</a:t>
            </a:r>
            <a:r>
              <a:rPr lang="en-IN" sz="7200" b="1" dirty="0"/>
              <a:t>for</a:t>
            </a:r>
            <a:r>
              <a:rPr lang="en-IN" sz="7200" b="1" dirty="0">
                <a:solidFill>
                  <a:srgbClr val="FF0000"/>
                </a:solidFill>
              </a:rPr>
              <a:t>🍎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57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48" y="0"/>
            <a:ext cx="7766936" cy="736847"/>
          </a:xfrm>
        </p:spPr>
        <p:txBody>
          <a:bodyPr>
            <a:noAutofit/>
          </a:bodyPr>
          <a:lstStyle/>
          <a:p>
            <a:r>
              <a:rPr lang="en-IN" sz="3600" b="1" u="sng" dirty="0"/>
              <a:t>References and statistics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87" y="2530135"/>
            <a:ext cx="6880194" cy="4181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https://in.one.un.org/page/sustainable-development-goals/sdg-4/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https://www.campaignforeducation.org/en/who-we-are/the-international-education-framework-2/the-sustainable-development-goal-4/sdg4s-10-targets/?gclid=EAIaIQobChMIhZvcr7Ct5wIVigsrCh3h9wSpEAAYASAAEgIbX_D_BwE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https://en.wikipedia.org/wiki/Literacy_in_India</a:t>
            </a:r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81C97CE-9DFF-4E2C-BFDF-5EEF8728D61D}"/>
              </a:ext>
            </a:extLst>
          </p:cNvPr>
          <p:cNvSpPr txBox="1">
            <a:spLocks/>
          </p:cNvSpPr>
          <p:nvPr/>
        </p:nvSpPr>
        <p:spPr>
          <a:xfrm>
            <a:off x="204187" y="933635"/>
            <a:ext cx="11514337" cy="3611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CE11D-EA3F-4BA5-AB10-2D2C75A5D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685" y="1211803"/>
            <a:ext cx="5134316" cy="56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0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5443" y="2880407"/>
            <a:ext cx="8361229" cy="865969"/>
          </a:xfrm>
        </p:spPr>
        <p:txBody>
          <a:bodyPr>
            <a:normAutofit fontScale="90000"/>
          </a:bodyPr>
          <a:lstStyle/>
          <a:p>
            <a:r>
              <a:rPr lang="en-IN" dirty="0"/>
              <a:t>Idea &amp; 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56017-7945-49B2-BD5C-E09071BC2442}"/>
              </a:ext>
            </a:extLst>
          </p:cNvPr>
          <p:cNvSpPr txBox="1"/>
          <p:nvPr/>
        </p:nvSpPr>
        <p:spPr>
          <a:xfrm>
            <a:off x="319596" y="1233996"/>
            <a:ext cx="11594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98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269" y="273893"/>
            <a:ext cx="7766936" cy="67601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Tech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268" y="1251751"/>
            <a:ext cx="9581143" cy="433230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1. Front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HTML, CSS, Bootstrap, JAVASCRIPT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2. BACK end: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MongoDB, NodeJS, </a:t>
            </a:r>
            <a:r>
              <a:rPr lang="en-IN" sz="2800" dirty="0" err="1">
                <a:solidFill>
                  <a:schemeClr val="tx1"/>
                </a:solidFill>
              </a:rPr>
              <a:t>ExpressJS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3. APIs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Microsoft AZURE speech SERVICE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MAPMYINDIA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429" y="141157"/>
            <a:ext cx="7766936" cy="896645"/>
          </a:xfrm>
        </p:spPr>
        <p:txBody>
          <a:bodyPr>
            <a:normAutofit fontScale="90000"/>
          </a:bodyPr>
          <a:lstStyle/>
          <a:p>
            <a:r>
              <a:rPr lang="en-IN" dirty="0"/>
              <a:t>What’s next?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799075-4EA4-41D4-9CB9-F91D1370D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63806"/>
            <a:ext cx="7766936" cy="4092605"/>
          </a:xfrm>
        </p:spPr>
        <p:txBody>
          <a:bodyPr/>
          <a:lstStyle/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907B875-765B-4CE4-BEE7-1455ABB9D500}"/>
              </a:ext>
            </a:extLst>
          </p:cNvPr>
          <p:cNvSpPr txBox="1">
            <a:spLocks/>
          </p:cNvSpPr>
          <p:nvPr/>
        </p:nvSpPr>
        <p:spPr>
          <a:xfrm>
            <a:off x="2380827" y="1147588"/>
            <a:ext cx="7992534" cy="4887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Azure Immersive Reader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Fully voice operational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Navigation message about events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Image to text checking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Multilingual &amp; Regional accent recognition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Scale to toddlers and students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algn="just"/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59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BF00-AFD0-4A92-95C0-2384CC764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9732" y="2040550"/>
            <a:ext cx="6930298" cy="164630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891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4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1567</TotalTime>
  <Words>132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Franklin Gothic Book</vt:lpstr>
      <vt:lpstr>Wingdings 3</vt:lpstr>
      <vt:lpstr>Ion</vt:lpstr>
      <vt:lpstr>Office Theme</vt:lpstr>
      <vt:lpstr>1_Ion</vt:lpstr>
      <vt:lpstr>2_Ion</vt:lpstr>
      <vt:lpstr>Team SCRANTON</vt:lpstr>
      <vt:lpstr>PowerPoint Presentation</vt:lpstr>
      <vt:lpstr>References and statistics</vt:lpstr>
      <vt:lpstr>Idea &amp; Working</vt:lpstr>
      <vt:lpstr>Tech stack</vt:lpstr>
      <vt:lpstr>What’s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Rishabh Raizada</dc:creator>
  <cp:lastModifiedBy>Rishabh Raizada</cp:lastModifiedBy>
  <cp:revision>70</cp:revision>
  <dcterms:created xsi:type="dcterms:W3CDTF">2019-10-10T13:14:53Z</dcterms:created>
  <dcterms:modified xsi:type="dcterms:W3CDTF">2020-02-01T02:43:33Z</dcterms:modified>
</cp:coreProperties>
</file>