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5" r:id="rId4"/>
    <p:sldId id="264" r:id="rId5"/>
    <p:sldId id="263" r:id="rId6"/>
    <p:sldId id="262" r:id="rId7"/>
    <p:sldId id="261" r:id="rId8"/>
    <p:sldId id="266" r:id="rId9"/>
    <p:sldId id="270" r:id="rId10"/>
    <p:sldId id="271" r:id="rId11"/>
    <p:sldId id="269"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8309-F834-BE4D-4FA7-EE04EA0E6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BAE667-E574-08DF-B54B-BAC98C56D4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5EA06A-DE5A-A40B-75D0-A3415EE126AD}"/>
              </a:ext>
            </a:extLst>
          </p:cNvPr>
          <p:cNvSpPr>
            <a:spLocks noGrp="1"/>
          </p:cNvSpPr>
          <p:nvPr>
            <p:ph type="dt" sz="half" idx="10"/>
          </p:nvPr>
        </p:nvSpPr>
        <p:spPr/>
        <p:txBody>
          <a:bodyPr/>
          <a:lstStyle/>
          <a:p>
            <a:fld id="{CC4AB0D6-96BD-4013-8CD0-5AE330793DED}" type="datetimeFigureOut">
              <a:rPr lang="en-IN" smtClean="0"/>
              <a:t>07-07-2022</a:t>
            </a:fld>
            <a:endParaRPr lang="en-IN"/>
          </a:p>
        </p:txBody>
      </p:sp>
      <p:sp>
        <p:nvSpPr>
          <p:cNvPr id="5" name="Footer Placeholder 4">
            <a:extLst>
              <a:ext uri="{FF2B5EF4-FFF2-40B4-BE49-F238E27FC236}">
                <a16:creationId xmlns:a16="http://schemas.microsoft.com/office/drawing/2014/main" id="{B33B6D4B-EA3D-8C1D-5695-424F778C97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B4BD48-3D3A-6086-F0AE-9E2AD8C1B847}"/>
              </a:ext>
            </a:extLst>
          </p:cNvPr>
          <p:cNvSpPr>
            <a:spLocks noGrp="1"/>
          </p:cNvSpPr>
          <p:nvPr>
            <p:ph type="sldNum" sz="quarter" idx="12"/>
          </p:nvPr>
        </p:nvSpPr>
        <p:spPr/>
        <p:txBody>
          <a:bodyPr/>
          <a:lstStyle/>
          <a:p>
            <a:fld id="{53FF649E-EB11-4899-969C-295BE1BA342F}" type="slidenum">
              <a:rPr lang="en-IN" smtClean="0"/>
              <a:t>‹#›</a:t>
            </a:fld>
            <a:endParaRPr lang="en-IN"/>
          </a:p>
        </p:txBody>
      </p:sp>
    </p:spTree>
    <p:extLst>
      <p:ext uri="{BB962C8B-B14F-4D97-AF65-F5344CB8AC3E}">
        <p14:creationId xmlns:p14="http://schemas.microsoft.com/office/powerpoint/2010/main" val="2186794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DEF4B-FA02-C4C5-C654-0EA794744C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F20314-2F7B-3DB2-E7EF-0F03E8C45C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1C4FB0-C01E-FE23-76D2-943C099DA3A9}"/>
              </a:ext>
            </a:extLst>
          </p:cNvPr>
          <p:cNvSpPr>
            <a:spLocks noGrp="1"/>
          </p:cNvSpPr>
          <p:nvPr>
            <p:ph type="dt" sz="half" idx="10"/>
          </p:nvPr>
        </p:nvSpPr>
        <p:spPr/>
        <p:txBody>
          <a:bodyPr/>
          <a:lstStyle/>
          <a:p>
            <a:fld id="{CC4AB0D6-96BD-4013-8CD0-5AE330793DED}" type="datetimeFigureOut">
              <a:rPr lang="en-IN" smtClean="0"/>
              <a:t>07-07-2022</a:t>
            </a:fld>
            <a:endParaRPr lang="en-IN"/>
          </a:p>
        </p:txBody>
      </p:sp>
      <p:sp>
        <p:nvSpPr>
          <p:cNvPr id="5" name="Footer Placeholder 4">
            <a:extLst>
              <a:ext uri="{FF2B5EF4-FFF2-40B4-BE49-F238E27FC236}">
                <a16:creationId xmlns:a16="http://schemas.microsoft.com/office/drawing/2014/main" id="{68E13BE9-7005-3898-5084-1FEA5BA8D3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95A8C8-EE39-2B67-63B4-CD96767C5E7E}"/>
              </a:ext>
            </a:extLst>
          </p:cNvPr>
          <p:cNvSpPr>
            <a:spLocks noGrp="1"/>
          </p:cNvSpPr>
          <p:nvPr>
            <p:ph type="sldNum" sz="quarter" idx="12"/>
          </p:nvPr>
        </p:nvSpPr>
        <p:spPr/>
        <p:txBody>
          <a:bodyPr/>
          <a:lstStyle/>
          <a:p>
            <a:fld id="{53FF649E-EB11-4899-969C-295BE1BA342F}" type="slidenum">
              <a:rPr lang="en-IN" smtClean="0"/>
              <a:t>‹#›</a:t>
            </a:fld>
            <a:endParaRPr lang="en-IN"/>
          </a:p>
        </p:txBody>
      </p:sp>
    </p:spTree>
    <p:extLst>
      <p:ext uri="{BB962C8B-B14F-4D97-AF65-F5344CB8AC3E}">
        <p14:creationId xmlns:p14="http://schemas.microsoft.com/office/powerpoint/2010/main" val="2586677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D79415-FB86-64CD-B02D-DD1F2FD0CE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C74D26-736C-BBB5-6682-DECD96C0C2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D50F14-4EBF-4611-17AF-B0DC63095389}"/>
              </a:ext>
            </a:extLst>
          </p:cNvPr>
          <p:cNvSpPr>
            <a:spLocks noGrp="1"/>
          </p:cNvSpPr>
          <p:nvPr>
            <p:ph type="dt" sz="half" idx="10"/>
          </p:nvPr>
        </p:nvSpPr>
        <p:spPr/>
        <p:txBody>
          <a:bodyPr/>
          <a:lstStyle/>
          <a:p>
            <a:fld id="{CC4AB0D6-96BD-4013-8CD0-5AE330793DED}" type="datetimeFigureOut">
              <a:rPr lang="en-IN" smtClean="0"/>
              <a:t>07-07-2022</a:t>
            </a:fld>
            <a:endParaRPr lang="en-IN"/>
          </a:p>
        </p:txBody>
      </p:sp>
      <p:sp>
        <p:nvSpPr>
          <p:cNvPr id="5" name="Footer Placeholder 4">
            <a:extLst>
              <a:ext uri="{FF2B5EF4-FFF2-40B4-BE49-F238E27FC236}">
                <a16:creationId xmlns:a16="http://schemas.microsoft.com/office/drawing/2014/main" id="{CDA64936-EED5-C15D-5633-7DD30E5A7F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BF545D-82CE-9FFC-8293-8C1277A4CF40}"/>
              </a:ext>
            </a:extLst>
          </p:cNvPr>
          <p:cNvSpPr>
            <a:spLocks noGrp="1"/>
          </p:cNvSpPr>
          <p:nvPr>
            <p:ph type="sldNum" sz="quarter" idx="12"/>
          </p:nvPr>
        </p:nvSpPr>
        <p:spPr/>
        <p:txBody>
          <a:bodyPr/>
          <a:lstStyle/>
          <a:p>
            <a:fld id="{53FF649E-EB11-4899-969C-295BE1BA342F}" type="slidenum">
              <a:rPr lang="en-IN" smtClean="0"/>
              <a:t>‹#›</a:t>
            </a:fld>
            <a:endParaRPr lang="en-IN"/>
          </a:p>
        </p:txBody>
      </p:sp>
    </p:spTree>
    <p:extLst>
      <p:ext uri="{BB962C8B-B14F-4D97-AF65-F5344CB8AC3E}">
        <p14:creationId xmlns:p14="http://schemas.microsoft.com/office/powerpoint/2010/main" val="239850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0EAA-A5D1-5290-E692-7E18784DAE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97D1FD-7E7B-8ADB-14C5-BCFD854787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AC59D-50BA-AFFF-64B6-77D2AA37FBD7}"/>
              </a:ext>
            </a:extLst>
          </p:cNvPr>
          <p:cNvSpPr>
            <a:spLocks noGrp="1"/>
          </p:cNvSpPr>
          <p:nvPr>
            <p:ph type="dt" sz="half" idx="10"/>
          </p:nvPr>
        </p:nvSpPr>
        <p:spPr/>
        <p:txBody>
          <a:bodyPr/>
          <a:lstStyle/>
          <a:p>
            <a:fld id="{CC4AB0D6-96BD-4013-8CD0-5AE330793DED}" type="datetimeFigureOut">
              <a:rPr lang="en-IN" smtClean="0"/>
              <a:t>07-07-2022</a:t>
            </a:fld>
            <a:endParaRPr lang="en-IN"/>
          </a:p>
        </p:txBody>
      </p:sp>
      <p:sp>
        <p:nvSpPr>
          <p:cNvPr id="5" name="Footer Placeholder 4">
            <a:extLst>
              <a:ext uri="{FF2B5EF4-FFF2-40B4-BE49-F238E27FC236}">
                <a16:creationId xmlns:a16="http://schemas.microsoft.com/office/drawing/2014/main" id="{80270D26-5A3D-B9A1-2EF5-27B390558F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0BF2C5-B49E-CFA3-CF65-F04933348410}"/>
              </a:ext>
            </a:extLst>
          </p:cNvPr>
          <p:cNvSpPr>
            <a:spLocks noGrp="1"/>
          </p:cNvSpPr>
          <p:nvPr>
            <p:ph type="sldNum" sz="quarter" idx="12"/>
          </p:nvPr>
        </p:nvSpPr>
        <p:spPr/>
        <p:txBody>
          <a:bodyPr/>
          <a:lstStyle/>
          <a:p>
            <a:fld id="{53FF649E-EB11-4899-969C-295BE1BA342F}" type="slidenum">
              <a:rPr lang="en-IN" smtClean="0"/>
              <a:t>‹#›</a:t>
            </a:fld>
            <a:endParaRPr lang="en-IN"/>
          </a:p>
        </p:txBody>
      </p:sp>
    </p:spTree>
    <p:extLst>
      <p:ext uri="{BB962C8B-B14F-4D97-AF65-F5344CB8AC3E}">
        <p14:creationId xmlns:p14="http://schemas.microsoft.com/office/powerpoint/2010/main" val="626118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AF302-0FD7-231D-6C6C-E923610475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57DD14-2A65-8852-E6D3-ABA4BF79DD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02274E-4D62-0BF9-2C99-606029DB0DB8}"/>
              </a:ext>
            </a:extLst>
          </p:cNvPr>
          <p:cNvSpPr>
            <a:spLocks noGrp="1"/>
          </p:cNvSpPr>
          <p:nvPr>
            <p:ph type="dt" sz="half" idx="10"/>
          </p:nvPr>
        </p:nvSpPr>
        <p:spPr/>
        <p:txBody>
          <a:bodyPr/>
          <a:lstStyle/>
          <a:p>
            <a:fld id="{CC4AB0D6-96BD-4013-8CD0-5AE330793DED}" type="datetimeFigureOut">
              <a:rPr lang="en-IN" smtClean="0"/>
              <a:t>07-07-2022</a:t>
            </a:fld>
            <a:endParaRPr lang="en-IN"/>
          </a:p>
        </p:txBody>
      </p:sp>
      <p:sp>
        <p:nvSpPr>
          <p:cNvPr id="5" name="Footer Placeholder 4">
            <a:extLst>
              <a:ext uri="{FF2B5EF4-FFF2-40B4-BE49-F238E27FC236}">
                <a16:creationId xmlns:a16="http://schemas.microsoft.com/office/drawing/2014/main" id="{15F4FCBF-B1C3-8AE3-3B88-9B49B74826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2F2E8D-2022-8A2C-27E9-6DD81719D8BD}"/>
              </a:ext>
            </a:extLst>
          </p:cNvPr>
          <p:cNvSpPr>
            <a:spLocks noGrp="1"/>
          </p:cNvSpPr>
          <p:nvPr>
            <p:ph type="sldNum" sz="quarter" idx="12"/>
          </p:nvPr>
        </p:nvSpPr>
        <p:spPr/>
        <p:txBody>
          <a:bodyPr/>
          <a:lstStyle/>
          <a:p>
            <a:fld id="{53FF649E-EB11-4899-969C-295BE1BA342F}" type="slidenum">
              <a:rPr lang="en-IN" smtClean="0"/>
              <a:t>‹#›</a:t>
            </a:fld>
            <a:endParaRPr lang="en-IN"/>
          </a:p>
        </p:txBody>
      </p:sp>
    </p:spTree>
    <p:extLst>
      <p:ext uri="{BB962C8B-B14F-4D97-AF65-F5344CB8AC3E}">
        <p14:creationId xmlns:p14="http://schemas.microsoft.com/office/powerpoint/2010/main" val="3022916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3A4E-BC48-EC4E-EB49-AE210E15A1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72317E-4D79-33DE-677D-6DD66054B1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A3C8E5-3775-0383-5FD1-91C740C642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C318F0-AD1B-F768-FD2F-50E330510DB0}"/>
              </a:ext>
            </a:extLst>
          </p:cNvPr>
          <p:cNvSpPr>
            <a:spLocks noGrp="1"/>
          </p:cNvSpPr>
          <p:nvPr>
            <p:ph type="dt" sz="half" idx="10"/>
          </p:nvPr>
        </p:nvSpPr>
        <p:spPr/>
        <p:txBody>
          <a:bodyPr/>
          <a:lstStyle/>
          <a:p>
            <a:fld id="{CC4AB0D6-96BD-4013-8CD0-5AE330793DED}" type="datetimeFigureOut">
              <a:rPr lang="en-IN" smtClean="0"/>
              <a:t>07-07-2022</a:t>
            </a:fld>
            <a:endParaRPr lang="en-IN"/>
          </a:p>
        </p:txBody>
      </p:sp>
      <p:sp>
        <p:nvSpPr>
          <p:cNvPr id="6" name="Footer Placeholder 5">
            <a:extLst>
              <a:ext uri="{FF2B5EF4-FFF2-40B4-BE49-F238E27FC236}">
                <a16:creationId xmlns:a16="http://schemas.microsoft.com/office/drawing/2014/main" id="{B7299CDC-40A6-9720-2ECF-8FB5115784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CF08E0-9412-9075-0938-96ADB98F27F1}"/>
              </a:ext>
            </a:extLst>
          </p:cNvPr>
          <p:cNvSpPr>
            <a:spLocks noGrp="1"/>
          </p:cNvSpPr>
          <p:nvPr>
            <p:ph type="sldNum" sz="quarter" idx="12"/>
          </p:nvPr>
        </p:nvSpPr>
        <p:spPr/>
        <p:txBody>
          <a:bodyPr/>
          <a:lstStyle/>
          <a:p>
            <a:fld id="{53FF649E-EB11-4899-969C-295BE1BA342F}" type="slidenum">
              <a:rPr lang="en-IN" smtClean="0"/>
              <a:t>‹#›</a:t>
            </a:fld>
            <a:endParaRPr lang="en-IN"/>
          </a:p>
        </p:txBody>
      </p:sp>
    </p:spTree>
    <p:extLst>
      <p:ext uri="{BB962C8B-B14F-4D97-AF65-F5344CB8AC3E}">
        <p14:creationId xmlns:p14="http://schemas.microsoft.com/office/powerpoint/2010/main" val="3907674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FAB0-C6EE-8225-C96E-78ABFCC9F7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1F4226-0928-F90E-7322-CB0BD37435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E4B9CD-B0F4-555A-2A7B-E9A177EB53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6C10CA-9DB7-3A1A-36AD-5F7D1D3CFC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E184B1-90DC-8C59-5460-33A180D279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A5100E-5403-5DD8-7B97-EF533095F2EF}"/>
              </a:ext>
            </a:extLst>
          </p:cNvPr>
          <p:cNvSpPr>
            <a:spLocks noGrp="1"/>
          </p:cNvSpPr>
          <p:nvPr>
            <p:ph type="dt" sz="half" idx="10"/>
          </p:nvPr>
        </p:nvSpPr>
        <p:spPr/>
        <p:txBody>
          <a:bodyPr/>
          <a:lstStyle/>
          <a:p>
            <a:fld id="{CC4AB0D6-96BD-4013-8CD0-5AE330793DED}" type="datetimeFigureOut">
              <a:rPr lang="en-IN" smtClean="0"/>
              <a:t>07-07-2022</a:t>
            </a:fld>
            <a:endParaRPr lang="en-IN"/>
          </a:p>
        </p:txBody>
      </p:sp>
      <p:sp>
        <p:nvSpPr>
          <p:cNvPr id="8" name="Footer Placeholder 7">
            <a:extLst>
              <a:ext uri="{FF2B5EF4-FFF2-40B4-BE49-F238E27FC236}">
                <a16:creationId xmlns:a16="http://schemas.microsoft.com/office/drawing/2014/main" id="{CAEBBDBD-5C57-F01A-1009-3DB63C692A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5FB6B5-2DE7-9630-ABD3-CB6B573C4B51}"/>
              </a:ext>
            </a:extLst>
          </p:cNvPr>
          <p:cNvSpPr>
            <a:spLocks noGrp="1"/>
          </p:cNvSpPr>
          <p:nvPr>
            <p:ph type="sldNum" sz="quarter" idx="12"/>
          </p:nvPr>
        </p:nvSpPr>
        <p:spPr/>
        <p:txBody>
          <a:bodyPr/>
          <a:lstStyle/>
          <a:p>
            <a:fld id="{53FF649E-EB11-4899-969C-295BE1BA342F}" type="slidenum">
              <a:rPr lang="en-IN" smtClean="0"/>
              <a:t>‹#›</a:t>
            </a:fld>
            <a:endParaRPr lang="en-IN"/>
          </a:p>
        </p:txBody>
      </p:sp>
    </p:spTree>
    <p:extLst>
      <p:ext uri="{BB962C8B-B14F-4D97-AF65-F5344CB8AC3E}">
        <p14:creationId xmlns:p14="http://schemas.microsoft.com/office/powerpoint/2010/main" val="1587371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53700-9EF1-27C5-85A4-6083D87E22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69ED19-322B-2F30-7171-8BA448412F6E}"/>
              </a:ext>
            </a:extLst>
          </p:cNvPr>
          <p:cNvSpPr>
            <a:spLocks noGrp="1"/>
          </p:cNvSpPr>
          <p:nvPr>
            <p:ph type="dt" sz="half" idx="10"/>
          </p:nvPr>
        </p:nvSpPr>
        <p:spPr/>
        <p:txBody>
          <a:bodyPr/>
          <a:lstStyle/>
          <a:p>
            <a:fld id="{CC4AB0D6-96BD-4013-8CD0-5AE330793DED}" type="datetimeFigureOut">
              <a:rPr lang="en-IN" smtClean="0"/>
              <a:t>07-07-2022</a:t>
            </a:fld>
            <a:endParaRPr lang="en-IN"/>
          </a:p>
        </p:txBody>
      </p:sp>
      <p:sp>
        <p:nvSpPr>
          <p:cNvPr id="4" name="Footer Placeholder 3">
            <a:extLst>
              <a:ext uri="{FF2B5EF4-FFF2-40B4-BE49-F238E27FC236}">
                <a16:creationId xmlns:a16="http://schemas.microsoft.com/office/drawing/2014/main" id="{36A417AA-9933-34D0-DB75-39444AB047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074C56-46F4-9268-CEB7-DCB79AD24DC9}"/>
              </a:ext>
            </a:extLst>
          </p:cNvPr>
          <p:cNvSpPr>
            <a:spLocks noGrp="1"/>
          </p:cNvSpPr>
          <p:nvPr>
            <p:ph type="sldNum" sz="quarter" idx="12"/>
          </p:nvPr>
        </p:nvSpPr>
        <p:spPr/>
        <p:txBody>
          <a:bodyPr/>
          <a:lstStyle/>
          <a:p>
            <a:fld id="{53FF649E-EB11-4899-969C-295BE1BA342F}" type="slidenum">
              <a:rPr lang="en-IN" smtClean="0"/>
              <a:t>‹#›</a:t>
            </a:fld>
            <a:endParaRPr lang="en-IN"/>
          </a:p>
        </p:txBody>
      </p:sp>
    </p:spTree>
    <p:extLst>
      <p:ext uri="{BB962C8B-B14F-4D97-AF65-F5344CB8AC3E}">
        <p14:creationId xmlns:p14="http://schemas.microsoft.com/office/powerpoint/2010/main" val="203143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EF853F-BBA2-70CD-ACEE-41F3EA61F7E3}"/>
              </a:ext>
            </a:extLst>
          </p:cNvPr>
          <p:cNvSpPr>
            <a:spLocks noGrp="1"/>
          </p:cNvSpPr>
          <p:nvPr>
            <p:ph type="dt" sz="half" idx="10"/>
          </p:nvPr>
        </p:nvSpPr>
        <p:spPr/>
        <p:txBody>
          <a:bodyPr/>
          <a:lstStyle/>
          <a:p>
            <a:fld id="{CC4AB0D6-96BD-4013-8CD0-5AE330793DED}" type="datetimeFigureOut">
              <a:rPr lang="en-IN" smtClean="0"/>
              <a:t>07-07-2022</a:t>
            </a:fld>
            <a:endParaRPr lang="en-IN"/>
          </a:p>
        </p:txBody>
      </p:sp>
      <p:sp>
        <p:nvSpPr>
          <p:cNvPr id="3" name="Footer Placeholder 2">
            <a:extLst>
              <a:ext uri="{FF2B5EF4-FFF2-40B4-BE49-F238E27FC236}">
                <a16:creationId xmlns:a16="http://schemas.microsoft.com/office/drawing/2014/main" id="{C84F4164-4F8E-2F65-C12A-43AFDE27C3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1ABB2F-27C2-8593-9C35-94044E00F841}"/>
              </a:ext>
            </a:extLst>
          </p:cNvPr>
          <p:cNvSpPr>
            <a:spLocks noGrp="1"/>
          </p:cNvSpPr>
          <p:nvPr>
            <p:ph type="sldNum" sz="quarter" idx="12"/>
          </p:nvPr>
        </p:nvSpPr>
        <p:spPr/>
        <p:txBody>
          <a:bodyPr/>
          <a:lstStyle/>
          <a:p>
            <a:fld id="{53FF649E-EB11-4899-969C-295BE1BA342F}" type="slidenum">
              <a:rPr lang="en-IN" smtClean="0"/>
              <a:t>‹#›</a:t>
            </a:fld>
            <a:endParaRPr lang="en-IN"/>
          </a:p>
        </p:txBody>
      </p:sp>
    </p:spTree>
    <p:extLst>
      <p:ext uri="{BB962C8B-B14F-4D97-AF65-F5344CB8AC3E}">
        <p14:creationId xmlns:p14="http://schemas.microsoft.com/office/powerpoint/2010/main" val="8550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2F9E5-8699-EFFB-AA15-4C700A2909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DCD3799-5B8B-06CE-A970-4B8C6E5BCC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8EBAB8-BD20-4C8A-F54B-DD761A6949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F62377-F0E6-20ED-C6A1-F0C0BE64D59D}"/>
              </a:ext>
            </a:extLst>
          </p:cNvPr>
          <p:cNvSpPr>
            <a:spLocks noGrp="1"/>
          </p:cNvSpPr>
          <p:nvPr>
            <p:ph type="dt" sz="half" idx="10"/>
          </p:nvPr>
        </p:nvSpPr>
        <p:spPr/>
        <p:txBody>
          <a:bodyPr/>
          <a:lstStyle/>
          <a:p>
            <a:fld id="{CC4AB0D6-96BD-4013-8CD0-5AE330793DED}" type="datetimeFigureOut">
              <a:rPr lang="en-IN" smtClean="0"/>
              <a:t>07-07-2022</a:t>
            </a:fld>
            <a:endParaRPr lang="en-IN"/>
          </a:p>
        </p:txBody>
      </p:sp>
      <p:sp>
        <p:nvSpPr>
          <p:cNvPr id="6" name="Footer Placeholder 5">
            <a:extLst>
              <a:ext uri="{FF2B5EF4-FFF2-40B4-BE49-F238E27FC236}">
                <a16:creationId xmlns:a16="http://schemas.microsoft.com/office/drawing/2014/main" id="{5E5A1F1C-556D-91C2-48A0-71F317D6F0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A6E462-34B4-866B-5D7B-7607F1C69886}"/>
              </a:ext>
            </a:extLst>
          </p:cNvPr>
          <p:cNvSpPr>
            <a:spLocks noGrp="1"/>
          </p:cNvSpPr>
          <p:nvPr>
            <p:ph type="sldNum" sz="quarter" idx="12"/>
          </p:nvPr>
        </p:nvSpPr>
        <p:spPr/>
        <p:txBody>
          <a:bodyPr/>
          <a:lstStyle/>
          <a:p>
            <a:fld id="{53FF649E-EB11-4899-969C-295BE1BA342F}" type="slidenum">
              <a:rPr lang="en-IN" smtClean="0"/>
              <a:t>‹#›</a:t>
            </a:fld>
            <a:endParaRPr lang="en-IN"/>
          </a:p>
        </p:txBody>
      </p:sp>
    </p:spTree>
    <p:extLst>
      <p:ext uri="{BB962C8B-B14F-4D97-AF65-F5344CB8AC3E}">
        <p14:creationId xmlns:p14="http://schemas.microsoft.com/office/powerpoint/2010/main" val="2433459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B50B-1D27-33F7-8A46-BBCD338F4B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214340-BF26-FE05-F98D-2D69865FE3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778B73-9EDC-CB19-C916-567B0A381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631903-8238-B5F9-B18A-2562F0D5487D}"/>
              </a:ext>
            </a:extLst>
          </p:cNvPr>
          <p:cNvSpPr>
            <a:spLocks noGrp="1"/>
          </p:cNvSpPr>
          <p:nvPr>
            <p:ph type="dt" sz="half" idx="10"/>
          </p:nvPr>
        </p:nvSpPr>
        <p:spPr/>
        <p:txBody>
          <a:bodyPr/>
          <a:lstStyle/>
          <a:p>
            <a:fld id="{CC4AB0D6-96BD-4013-8CD0-5AE330793DED}" type="datetimeFigureOut">
              <a:rPr lang="en-IN" smtClean="0"/>
              <a:t>07-07-2022</a:t>
            </a:fld>
            <a:endParaRPr lang="en-IN"/>
          </a:p>
        </p:txBody>
      </p:sp>
      <p:sp>
        <p:nvSpPr>
          <p:cNvPr id="6" name="Footer Placeholder 5">
            <a:extLst>
              <a:ext uri="{FF2B5EF4-FFF2-40B4-BE49-F238E27FC236}">
                <a16:creationId xmlns:a16="http://schemas.microsoft.com/office/drawing/2014/main" id="{E40E75D2-3BF9-5581-8BB9-2B2328A47F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A5F434-890F-2405-7F88-3A2311C3D8C4}"/>
              </a:ext>
            </a:extLst>
          </p:cNvPr>
          <p:cNvSpPr>
            <a:spLocks noGrp="1"/>
          </p:cNvSpPr>
          <p:nvPr>
            <p:ph type="sldNum" sz="quarter" idx="12"/>
          </p:nvPr>
        </p:nvSpPr>
        <p:spPr/>
        <p:txBody>
          <a:bodyPr/>
          <a:lstStyle/>
          <a:p>
            <a:fld id="{53FF649E-EB11-4899-969C-295BE1BA342F}" type="slidenum">
              <a:rPr lang="en-IN" smtClean="0"/>
              <a:t>‹#›</a:t>
            </a:fld>
            <a:endParaRPr lang="en-IN"/>
          </a:p>
        </p:txBody>
      </p:sp>
    </p:spTree>
    <p:extLst>
      <p:ext uri="{BB962C8B-B14F-4D97-AF65-F5344CB8AC3E}">
        <p14:creationId xmlns:p14="http://schemas.microsoft.com/office/powerpoint/2010/main" val="255840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D1BF30-F43C-BDFA-D1A3-DE9C8FCE7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85834F-62D3-33A7-2F76-CBB3DD10FA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7E0D7C-062D-AC95-96B0-A48867D5F5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4AB0D6-96BD-4013-8CD0-5AE330793DED}" type="datetimeFigureOut">
              <a:rPr lang="en-IN" smtClean="0"/>
              <a:t>07-07-2022</a:t>
            </a:fld>
            <a:endParaRPr lang="en-IN"/>
          </a:p>
        </p:txBody>
      </p:sp>
      <p:sp>
        <p:nvSpPr>
          <p:cNvPr id="5" name="Footer Placeholder 4">
            <a:extLst>
              <a:ext uri="{FF2B5EF4-FFF2-40B4-BE49-F238E27FC236}">
                <a16:creationId xmlns:a16="http://schemas.microsoft.com/office/drawing/2014/main" id="{D545D3CD-6DB2-0FD5-A748-82F451D70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58AFF8-E084-045E-C89D-0BE2B80390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FF649E-EB11-4899-969C-295BE1BA342F}" type="slidenum">
              <a:rPr lang="en-IN" smtClean="0"/>
              <a:t>‹#›</a:t>
            </a:fld>
            <a:endParaRPr lang="en-IN"/>
          </a:p>
        </p:txBody>
      </p:sp>
    </p:spTree>
    <p:extLst>
      <p:ext uri="{BB962C8B-B14F-4D97-AF65-F5344CB8AC3E}">
        <p14:creationId xmlns:p14="http://schemas.microsoft.com/office/powerpoint/2010/main" val="3473752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targetstudy.com/school/schools-in-jharkhand.html" TargetMode="External"/><Relationship Id="rId3" Type="http://schemas.openxmlformats.org/officeDocument/2006/relationships/hyperlink" Target="https://github.com/Rishabh5174/omdena_project/blob/17eac23968ea07cb72ab618208db6664d167ff47/high%20school_india.csv" TargetMode="External"/><Relationship Id="rId7" Type="http://schemas.openxmlformats.org/officeDocument/2006/relationships/hyperlink" Target="https://targetstudy.com/school/schools-in-bihar.html"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bbse.wb.gov.in/Web/SchoolDirectory?l=NvIA4/0JZGMsvPnDuBDEBA==" TargetMode="External"/><Relationship Id="rId5" Type="http://schemas.openxmlformats.org/officeDocument/2006/relationships/hyperlink" Target="https://study4sure.com/institutes/schools/odisha/" TargetMode="External"/><Relationship Id="rId4" Type="http://schemas.openxmlformats.org/officeDocument/2006/relationships/hyperlink" Target="https://cbse.directory/school-in-odish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120B8739-862D-835B-F384-16D18A9AE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276" y="276906"/>
            <a:ext cx="2277035" cy="60335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687CFAC-568E-CBCB-143C-B99A6910C5F5}"/>
              </a:ext>
            </a:extLst>
          </p:cNvPr>
          <p:cNvSpPr txBox="1"/>
          <p:nvPr/>
        </p:nvSpPr>
        <p:spPr>
          <a:xfrm>
            <a:off x="683559" y="1373278"/>
            <a:ext cx="11170022" cy="707886"/>
          </a:xfrm>
          <a:prstGeom prst="rect">
            <a:avLst/>
          </a:prstGeom>
          <a:noFill/>
        </p:spPr>
        <p:txBody>
          <a:bodyPr wrap="square">
            <a:spAutoFit/>
          </a:bodyPr>
          <a:lstStyle/>
          <a:p>
            <a:pPr rtl="0">
              <a:spcBef>
                <a:spcPts val="0"/>
              </a:spcBef>
              <a:spcAft>
                <a:spcPts val="0"/>
              </a:spcAft>
            </a:pPr>
            <a:r>
              <a:rPr lang="en-IN" sz="4000" b="1" i="0" u="none" strike="noStrike" dirty="0" err="1">
                <a:solidFill>
                  <a:schemeClr val="accent1"/>
                </a:solidFill>
                <a:effectLst/>
                <a:latin typeface="Times New Roman" panose="02020603050405020304" pitchFamily="18" charset="0"/>
                <a:cs typeface="Times New Roman" panose="02020603050405020304" pitchFamily="18" charset="0"/>
              </a:rPr>
              <a:t>Datacamp</a:t>
            </a:r>
            <a:r>
              <a:rPr lang="en-IN" sz="4000" b="1" i="0" u="none" strike="noStrike" dirty="0">
                <a:solidFill>
                  <a:schemeClr val="accent1"/>
                </a:solidFill>
                <a:effectLst/>
                <a:latin typeface="Times New Roman" panose="02020603050405020304" pitchFamily="18" charset="0"/>
                <a:cs typeface="Times New Roman" panose="02020603050405020304" pitchFamily="18" charset="0"/>
              </a:rPr>
              <a:t>: W1 Team update</a:t>
            </a:r>
            <a:endParaRPr lang="en-IN" sz="4000" dirty="0">
              <a:solidFill>
                <a:schemeClr val="accent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7BE6672-9528-6250-5C22-3D1B847D473D}"/>
              </a:ext>
            </a:extLst>
          </p:cNvPr>
          <p:cNvSpPr txBox="1"/>
          <p:nvPr/>
        </p:nvSpPr>
        <p:spPr>
          <a:xfrm>
            <a:off x="584947" y="2574181"/>
            <a:ext cx="11607053" cy="369332"/>
          </a:xfrm>
          <a:prstGeom prst="rect">
            <a:avLst/>
          </a:prstGeom>
          <a:noFill/>
        </p:spPr>
        <p:txBody>
          <a:bodyPr wrap="square">
            <a:spAutoFit/>
          </a:bodyPr>
          <a:lstStyle/>
          <a:p>
            <a:pPr marL="139700" marR="139700" rtl="0">
              <a:spcBef>
                <a:spcPts val="1200"/>
              </a:spcBef>
              <a:spcAft>
                <a:spcPts val="200"/>
              </a:spcAft>
            </a:pPr>
            <a:r>
              <a:rPr lang="en-US" b="1" i="0" u="sng" strike="noStrike" dirty="0">
                <a:solidFill>
                  <a:srgbClr val="424242"/>
                </a:solidFill>
                <a:effectLst/>
                <a:latin typeface="Times New Roman" panose="02020603050405020304" pitchFamily="18" charset="0"/>
                <a:cs typeface="Times New Roman" panose="02020603050405020304" pitchFamily="18" charset="0"/>
              </a:rPr>
              <a:t>G</a:t>
            </a:r>
            <a:r>
              <a:rPr lang="en-US" b="1" i="0" u="sng" strike="noStrike" dirty="0">
                <a:solidFill>
                  <a:srgbClr val="000000"/>
                </a:solidFill>
                <a:effectLst/>
                <a:latin typeface="Times New Roman" panose="02020603050405020304" pitchFamily="18" charset="0"/>
                <a:cs typeface="Times New Roman" panose="02020603050405020304" pitchFamily="18" charset="0"/>
              </a:rPr>
              <a:t>OAL:</a:t>
            </a:r>
            <a:r>
              <a:rPr lang="en-US" b="0" i="0" u="none" strike="noStrike" dirty="0">
                <a:solidFill>
                  <a:srgbClr val="000000"/>
                </a:solidFill>
                <a:effectLst/>
                <a:latin typeface="Times New Roman" panose="02020603050405020304" pitchFamily="18" charset="0"/>
                <a:cs typeface="Times New Roman" panose="02020603050405020304" pitchFamily="18" charset="0"/>
              </a:rPr>
              <a:t> Bringing Data Science Education to Secondary Schools in India for Zero Cost with Machine Learning</a:t>
            </a:r>
            <a:endParaRPr lang="en-US" dirty="0">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432AFB1-E0CD-983C-6C37-146B3216ACD5}"/>
              </a:ext>
            </a:extLst>
          </p:cNvPr>
          <p:cNvSpPr txBox="1"/>
          <p:nvPr/>
        </p:nvSpPr>
        <p:spPr>
          <a:xfrm>
            <a:off x="755276" y="4838391"/>
            <a:ext cx="6181164" cy="646331"/>
          </a:xfrm>
          <a:prstGeom prst="rect">
            <a:avLst/>
          </a:prstGeom>
          <a:noFill/>
        </p:spPr>
        <p:txBody>
          <a:bodyPr wrap="square">
            <a:spAutoFit/>
          </a:bodyPr>
          <a:lstStyle/>
          <a:p>
            <a:pPr rtl="0">
              <a:spcBef>
                <a:spcPts val="0"/>
              </a:spcBef>
              <a:spcAft>
                <a:spcPts val="0"/>
              </a:spcAft>
            </a:pPr>
            <a:r>
              <a:rPr lang="en-US" sz="1800" b="0" i="0" u="none" strike="noStrike" dirty="0">
                <a:solidFill>
                  <a:srgbClr val="666666"/>
                </a:solidFill>
                <a:effectLst/>
                <a:latin typeface="Roboto" panose="02000000000000000000" pitchFamily="2" charset="0"/>
              </a:rPr>
              <a:t>Liang Chao, Product Manager </a:t>
            </a:r>
            <a:endParaRPr lang="en-US" dirty="0">
              <a:effectLst/>
            </a:endParaRPr>
          </a:p>
          <a:p>
            <a:pPr rtl="0">
              <a:spcBef>
                <a:spcPts val="0"/>
              </a:spcBef>
              <a:spcAft>
                <a:spcPts val="0"/>
              </a:spcAft>
            </a:pPr>
            <a:r>
              <a:rPr lang="en-US" sz="1800" b="0" i="0" u="none" strike="noStrike" dirty="0">
                <a:solidFill>
                  <a:srgbClr val="666666"/>
                </a:solidFill>
                <a:effectLst/>
                <a:latin typeface="Roboto" panose="02000000000000000000" pitchFamily="2" charset="0"/>
              </a:rPr>
              <a:t>2022-07-08</a:t>
            </a:r>
            <a:endParaRPr lang="en-US" dirty="0">
              <a:effectLst/>
            </a:endParaRPr>
          </a:p>
        </p:txBody>
      </p:sp>
      <p:pic>
        <p:nvPicPr>
          <p:cNvPr id="1034" name="Picture 10">
            <a:extLst>
              <a:ext uri="{FF2B5EF4-FFF2-40B4-BE49-F238E27FC236}">
                <a16:creationId xmlns:a16="http://schemas.microsoft.com/office/drawing/2014/main" id="{71C627A5-D8BC-8607-9C0F-80B795FACF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7112" y="5623112"/>
            <a:ext cx="1234888" cy="123488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644A461-0E19-269B-12B5-BAF991B12B69}"/>
              </a:ext>
            </a:extLst>
          </p:cNvPr>
          <p:cNvSpPr txBox="1"/>
          <p:nvPr/>
        </p:nvSpPr>
        <p:spPr>
          <a:xfrm>
            <a:off x="755276" y="3236297"/>
            <a:ext cx="5233148" cy="369332"/>
          </a:xfrm>
          <a:prstGeom prst="rect">
            <a:avLst/>
          </a:prstGeom>
          <a:noFill/>
        </p:spPr>
        <p:txBody>
          <a:bodyPr wrap="square">
            <a:spAutoFit/>
          </a:bodyPr>
          <a:lstStyle/>
          <a:p>
            <a:r>
              <a:rPr lang="en-IN" sz="1800" b="1" i="0" u="sng" strike="noStrike" dirty="0">
                <a:solidFill>
                  <a:srgbClr val="000000"/>
                </a:solidFill>
                <a:effectLst/>
                <a:latin typeface="Times New Roman" panose="02020603050405020304" pitchFamily="18" charset="0"/>
                <a:cs typeface="Times New Roman" panose="02020603050405020304" pitchFamily="18" charset="0"/>
              </a:rPr>
              <a:t>TASK 6</a:t>
            </a:r>
            <a:r>
              <a:rPr lang="en-IN" sz="1800" b="1" i="0" strike="noStrike" dirty="0">
                <a:solidFill>
                  <a:srgbClr val="000000"/>
                </a:solidFill>
                <a:effectLst/>
                <a:latin typeface="Times New Roman" panose="02020603050405020304" pitchFamily="18" charset="0"/>
                <a:cs typeface="Times New Roman" panose="02020603050405020304" pitchFamily="18" charset="0"/>
              </a:rPr>
              <a:t>: </a:t>
            </a:r>
            <a:r>
              <a:rPr lang="en-IN" sz="1800" b="0" i="0" strike="noStrike" dirty="0">
                <a:solidFill>
                  <a:srgbClr val="000000"/>
                </a:solidFill>
                <a:effectLst/>
                <a:latin typeface="Times New Roman" panose="02020603050405020304" pitchFamily="18" charset="0"/>
                <a:cs typeface="Times New Roman" panose="02020603050405020304" pitchFamily="18" charset="0"/>
              </a:rPr>
              <a:t>Eastern  Sector of India</a:t>
            </a:r>
            <a:endParaRPr lang="en-IN" dirty="0">
              <a:latin typeface="Times New Roman" panose="02020603050405020304" pitchFamily="18" charset="0"/>
              <a:cs typeface="Times New Roman" panose="02020603050405020304" pitchFamily="18" charset="0"/>
            </a:endParaRPr>
          </a:p>
        </p:txBody>
      </p:sp>
      <p:pic>
        <p:nvPicPr>
          <p:cNvPr id="1036" name="Picture 12" descr="Flag of India | History, Design, &amp; Meaning | Britannica">
            <a:extLst>
              <a:ext uri="{FF2B5EF4-FFF2-40B4-BE49-F238E27FC236}">
                <a16:creationId xmlns:a16="http://schemas.microsoft.com/office/drawing/2014/main" id="{8E5D16B6-C513-D738-E02E-4D770786EF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3224" y="3007524"/>
            <a:ext cx="4663888" cy="2551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276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C20ADFF4-AB1B-89B5-E20E-27C58A479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7112" y="5623112"/>
            <a:ext cx="1234888" cy="1234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644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C20ADFF4-AB1B-89B5-E20E-27C58A479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7112" y="5623112"/>
            <a:ext cx="1234888" cy="12348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AC6E18-FDCA-1274-01FB-BAA581D7FABE}"/>
              </a:ext>
            </a:extLst>
          </p:cNvPr>
          <p:cNvSpPr txBox="1"/>
          <p:nvPr/>
        </p:nvSpPr>
        <p:spPr>
          <a:xfrm>
            <a:off x="349622" y="770075"/>
            <a:ext cx="9592237" cy="2000548"/>
          </a:xfrm>
          <a:prstGeom prst="rect">
            <a:avLst/>
          </a:prstGeom>
          <a:noFill/>
        </p:spPr>
        <p:txBody>
          <a:bodyPr wrap="square">
            <a:spAutoFit/>
          </a:bodyPr>
          <a:lstStyle/>
          <a:p>
            <a:r>
              <a:rPr lang="en-US" sz="28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Upcoming week planning:</a:t>
            </a:r>
          </a:p>
          <a:p>
            <a:endParaRPr lang="en-US" b="1"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18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buAutoNum type="arabicPeriod"/>
            </a:pP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Try to collect all the schools and emails from each state of each region.</a:t>
            </a:r>
          </a:p>
          <a:p>
            <a:pPr marL="342900" indent="-342900">
              <a:buAutoNum type="arabicPeriod"/>
            </a:pP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Try to separate the unique domain and non-unique domain emails.</a:t>
            </a:r>
          </a:p>
          <a:p>
            <a:pPr marL="342900" indent="-342900">
              <a:buAutoNum type="arabicPeriod"/>
            </a:pP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Will the data into the given google worksheet.</a:t>
            </a:r>
            <a:endParaRPr lang="en-US" sz="2000" dirty="0">
              <a:ln w="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40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C20ADFF4-AB1B-89B5-E20E-27C58A479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7112" y="5623112"/>
            <a:ext cx="1234888" cy="12348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0CAC242-C190-379C-A147-FB1F44B0A4E1}"/>
              </a:ext>
            </a:extLst>
          </p:cNvPr>
          <p:cNvSpPr/>
          <p:nvPr/>
        </p:nvSpPr>
        <p:spPr>
          <a:xfrm>
            <a:off x="4256914" y="2613247"/>
            <a:ext cx="3480954" cy="923330"/>
          </a:xfrm>
          <a:prstGeom prst="rect">
            <a:avLst/>
          </a:prstGeom>
          <a:noFill/>
        </p:spPr>
        <p:txBody>
          <a:bodyPr wrap="none" lIns="91440" tIns="45720" rIns="91440" bIns="45720">
            <a:spAutoFit/>
          </a:bodyPr>
          <a:lstStyle/>
          <a:p>
            <a:pPr algn="ctr"/>
            <a:r>
              <a:rPr lang="en-US" sz="5400" b="1" i="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67610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71C9B49B-D851-E134-B99A-C8DA3DC61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7112" y="5623112"/>
            <a:ext cx="1234888" cy="123488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ndias By Region | Regions of India |Learning India">
            <a:extLst>
              <a:ext uri="{FF2B5EF4-FFF2-40B4-BE49-F238E27FC236}">
                <a16:creationId xmlns:a16="http://schemas.microsoft.com/office/drawing/2014/main" id="{8C81AA35-7FFD-56DD-5A1B-CE5345AF4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271" y="331694"/>
            <a:ext cx="5082988" cy="56925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7C136ACE-DB97-BB5F-4327-6A8124771308}"/>
              </a:ext>
            </a:extLst>
          </p:cNvPr>
          <p:cNvSpPr/>
          <p:nvPr/>
        </p:nvSpPr>
        <p:spPr>
          <a:xfrm>
            <a:off x="6062384" y="511006"/>
            <a:ext cx="4894728" cy="5016758"/>
          </a:xfrm>
          <a:prstGeom prst="rect">
            <a:avLst/>
          </a:prstGeom>
          <a:solidFill>
            <a:schemeClr val="tx2">
              <a:lumMod val="40000"/>
              <a:lumOff val="60000"/>
            </a:schemeClr>
          </a:solidFill>
        </p:spPr>
        <p:txBody>
          <a:bodyPr wrap="square" lIns="91440" tIns="45720" rIns="91440" bIns="45720">
            <a:spAutoFit/>
          </a:bodyPr>
          <a:lstStyle/>
          <a:p>
            <a:pPr algn="ctr"/>
            <a:r>
              <a:rPr lang="en-US" sz="3200" b="1"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MEMBERS</a:t>
            </a:r>
          </a:p>
          <a:p>
            <a:pPr algn="ctr"/>
            <a:endParaRPr lang="en-US" sz="1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IN" sz="2000" b="1" i="0" dirty="0" err="1">
                <a:solidFill>
                  <a:srgbClr val="1D1C1D"/>
                </a:solidFill>
                <a:effectLst/>
                <a:latin typeface="Times New Roman" panose="02020603050405020304" pitchFamily="18" charset="0"/>
                <a:cs typeface="Times New Roman" panose="02020603050405020304" pitchFamily="18" charset="0"/>
              </a:rPr>
              <a:t>Shreyasi</a:t>
            </a:r>
            <a:r>
              <a:rPr lang="en-IN" sz="2000" b="1" i="0" dirty="0">
                <a:solidFill>
                  <a:srgbClr val="1D1C1D"/>
                </a:solidFill>
                <a:effectLst/>
                <a:latin typeface="Times New Roman" panose="02020603050405020304" pitchFamily="18" charset="0"/>
                <a:cs typeface="Times New Roman" panose="02020603050405020304" pitchFamily="18" charset="0"/>
              </a:rPr>
              <a:t> Chandra(Leader)</a:t>
            </a:r>
          </a:p>
          <a:p>
            <a:pPr algn="ctr"/>
            <a:r>
              <a:rPr lang="en-IN" sz="2000" b="1" i="0" dirty="0">
                <a:solidFill>
                  <a:srgbClr val="1D1C1D"/>
                </a:solidFill>
                <a:effectLst/>
                <a:latin typeface="Times New Roman" panose="02020603050405020304" pitchFamily="18" charset="0"/>
                <a:cs typeface="Times New Roman" panose="02020603050405020304" pitchFamily="18" charset="0"/>
              </a:rPr>
              <a:t>Rishabh Kumar Addya (Co-Leader)</a:t>
            </a:r>
          </a:p>
          <a:p>
            <a:pPr algn="ctr"/>
            <a:r>
              <a:rPr lang="en-IN" sz="2000" b="1" i="0" dirty="0" err="1">
                <a:solidFill>
                  <a:srgbClr val="1D1C1D"/>
                </a:solidFill>
                <a:effectLst/>
                <a:latin typeface="Times New Roman" panose="02020603050405020304" pitchFamily="18" charset="0"/>
                <a:cs typeface="Times New Roman" panose="02020603050405020304" pitchFamily="18" charset="0"/>
              </a:rPr>
              <a:t>Souvik</a:t>
            </a:r>
            <a:r>
              <a:rPr lang="en-IN" sz="2000" b="1" i="0" dirty="0">
                <a:solidFill>
                  <a:srgbClr val="1D1C1D"/>
                </a:solidFill>
                <a:effectLst/>
                <a:latin typeface="Times New Roman" panose="02020603050405020304" pitchFamily="18" charset="0"/>
                <a:cs typeface="Times New Roman" panose="02020603050405020304" pitchFamily="18" charset="0"/>
              </a:rPr>
              <a:t> </a:t>
            </a:r>
            <a:r>
              <a:rPr lang="en-IN" sz="2000" b="1" i="0" dirty="0" err="1">
                <a:solidFill>
                  <a:srgbClr val="1D1C1D"/>
                </a:solidFill>
                <a:effectLst/>
                <a:latin typeface="Times New Roman" panose="02020603050405020304" pitchFamily="18" charset="0"/>
                <a:cs typeface="Times New Roman" panose="02020603050405020304" pitchFamily="18" charset="0"/>
              </a:rPr>
              <a:t>kumar</a:t>
            </a:r>
            <a:r>
              <a:rPr lang="en-IN" sz="2000" b="1" i="0" dirty="0">
                <a:solidFill>
                  <a:srgbClr val="1D1C1D"/>
                </a:solidFill>
                <a:effectLst/>
                <a:latin typeface="Times New Roman" panose="02020603050405020304" pitchFamily="18" charset="0"/>
                <a:cs typeface="Times New Roman" panose="02020603050405020304" pitchFamily="18" charset="0"/>
              </a:rPr>
              <a:t> Das</a:t>
            </a:r>
            <a:endParaRPr lang="en-IN" sz="2000" b="1" dirty="0">
              <a:solidFill>
                <a:srgbClr val="1D1C1D"/>
              </a:solidFill>
              <a:latin typeface="Times New Roman" panose="02020603050405020304" pitchFamily="18" charset="0"/>
              <a:cs typeface="Times New Roman" panose="02020603050405020304" pitchFamily="18" charset="0"/>
            </a:endParaRPr>
          </a:p>
          <a:p>
            <a:pPr algn="ctr"/>
            <a:r>
              <a:rPr lang="en-IN" sz="2000" b="1" i="0" dirty="0" err="1">
                <a:solidFill>
                  <a:srgbClr val="1D1C1D"/>
                </a:solidFill>
                <a:effectLst/>
                <a:latin typeface="Times New Roman" panose="02020603050405020304" pitchFamily="18" charset="0"/>
                <a:cs typeface="Times New Roman" panose="02020603050405020304" pitchFamily="18" charset="0"/>
              </a:rPr>
              <a:t>Sambit</a:t>
            </a:r>
            <a:r>
              <a:rPr lang="en-IN" sz="2000" b="1" i="0" dirty="0">
                <a:solidFill>
                  <a:srgbClr val="1D1C1D"/>
                </a:solidFill>
                <a:effectLst/>
                <a:latin typeface="Times New Roman" panose="02020603050405020304" pitchFamily="18" charset="0"/>
                <a:cs typeface="Times New Roman" panose="02020603050405020304" pitchFamily="18" charset="0"/>
              </a:rPr>
              <a:t> Kumar Barik</a:t>
            </a:r>
          </a:p>
          <a:p>
            <a:pPr algn="ctr"/>
            <a:r>
              <a:rPr lang="en-IN" sz="2000" b="1" i="0" dirty="0">
                <a:solidFill>
                  <a:srgbClr val="1D1C1D"/>
                </a:solidFill>
                <a:effectLst/>
                <a:latin typeface="Times New Roman" panose="02020603050405020304" pitchFamily="18" charset="0"/>
                <a:cs typeface="Times New Roman" panose="02020603050405020304" pitchFamily="18" charset="0"/>
              </a:rPr>
              <a:t>Vinayak Modgil</a:t>
            </a:r>
          </a:p>
          <a:p>
            <a:pPr algn="ctr"/>
            <a:r>
              <a:rPr lang="en-IN" sz="2000" b="1" i="0" dirty="0" err="1">
                <a:solidFill>
                  <a:srgbClr val="1D1C1D"/>
                </a:solidFill>
                <a:effectLst/>
                <a:latin typeface="Times New Roman" panose="02020603050405020304" pitchFamily="18" charset="0"/>
                <a:cs typeface="Times New Roman" panose="02020603050405020304" pitchFamily="18" charset="0"/>
              </a:rPr>
              <a:t>Shivam</a:t>
            </a:r>
            <a:r>
              <a:rPr lang="en-IN" sz="2000" b="1" i="0" dirty="0">
                <a:solidFill>
                  <a:srgbClr val="1D1C1D"/>
                </a:solidFill>
                <a:effectLst/>
                <a:latin typeface="Times New Roman" panose="02020603050405020304" pitchFamily="18" charset="0"/>
                <a:cs typeface="Times New Roman" panose="02020603050405020304" pitchFamily="18" charset="0"/>
              </a:rPr>
              <a:t> Negi</a:t>
            </a:r>
            <a:endParaRPr lang="en-IN" sz="2000" b="1" dirty="0">
              <a:solidFill>
                <a:srgbClr val="1D1C1D"/>
              </a:solidFill>
              <a:latin typeface="Times New Roman" panose="02020603050405020304" pitchFamily="18" charset="0"/>
              <a:cs typeface="Times New Roman" panose="02020603050405020304" pitchFamily="18" charset="0"/>
            </a:endParaRPr>
          </a:p>
          <a:p>
            <a:pPr algn="ctr"/>
            <a:r>
              <a:rPr lang="en-IN" sz="2000" b="1" i="0" dirty="0" err="1">
                <a:solidFill>
                  <a:srgbClr val="1D1C1D"/>
                </a:solidFill>
                <a:effectLst/>
                <a:latin typeface="Times New Roman" panose="02020603050405020304" pitchFamily="18" charset="0"/>
                <a:cs typeface="Times New Roman" panose="02020603050405020304" pitchFamily="18" charset="0"/>
              </a:rPr>
              <a:t>Njoki</a:t>
            </a:r>
            <a:r>
              <a:rPr lang="en-IN" sz="2000" b="1" i="0" dirty="0">
                <a:solidFill>
                  <a:srgbClr val="1D1C1D"/>
                </a:solidFill>
                <a:effectLst/>
                <a:latin typeface="Times New Roman" panose="02020603050405020304" pitchFamily="18" charset="0"/>
                <a:cs typeface="Times New Roman" panose="02020603050405020304" pitchFamily="18" charset="0"/>
              </a:rPr>
              <a:t> Mwihaki</a:t>
            </a:r>
          </a:p>
          <a:p>
            <a:pPr algn="ctr"/>
            <a:r>
              <a:rPr lang="en-IN" sz="2000" b="1" i="0" dirty="0" err="1">
                <a:solidFill>
                  <a:srgbClr val="1D1C1D"/>
                </a:solidFill>
                <a:effectLst/>
                <a:latin typeface="Times New Roman" panose="02020603050405020304" pitchFamily="18" charset="0"/>
                <a:cs typeface="Times New Roman" panose="02020603050405020304" pitchFamily="18" charset="0"/>
              </a:rPr>
              <a:t>Nijaguna</a:t>
            </a:r>
            <a:r>
              <a:rPr lang="en-IN" sz="2000" b="1" i="0" dirty="0">
                <a:solidFill>
                  <a:srgbClr val="1D1C1D"/>
                </a:solidFill>
                <a:effectLst/>
                <a:latin typeface="Times New Roman" panose="02020603050405020304" pitchFamily="18" charset="0"/>
                <a:cs typeface="Times New Roman" panose="02020603050405020304" pitchFamily="18" charset="0"/>
              </a:rPr>
              <a:t> Darshan</a:t>
            </a:r>
            <a:endParaRPr lang="en-IN" sz="2000" b="1" dirty="0">
              <a:solidFill>
                <a:srgbClr val="1D1C1D"/>
              </a:solidFill>
              <a:latin typeface="Times New Roman" panose="02020603050405020304" pitchFamily="18" charset="0"/>
              <a:cs typeface="Times New Roman" panose="02020603050405020304" pitchFamily="18" charset="0"/>
            </a:endParaRPr>
          </a:p>
          <a:p>
            <a:pPr algn="ctr"/>
            <a:r>
              <a:rPr lang="en-IN" sz="2000" b="1" i="0" dirty="0" err="1">
                <a:solidFill>
                  <a:srgbClr val="1D1C1D"/>
                </a:solidFill>
                <a:effectLst/>
                <a:latin typeface="Times New Roman" panose="02020603050405020304" pitchFamily="18" charset="0"/>
                <a:cs typeface="Times New Roman" panose="02020603050405020304" pitchFamily="18" charset="0"/>
              </a:rPr>
              <a:t>Naftal</a:t>
            </a:r>
            <a:r>
              <a:rPr lang="en-IN" sz="2000" b="1" i="0" dirty="0">
                <a:solidFill>
                  <a:srgbClr val="1D1C1D"/>
                </a:solidFill>
                <a:effectLst/>
                <a:latin typeface="Times New Roman" panose="02020603050405020304" pitchFamily="18" charset="0"/>
                <a:cs typeface="Times New Roman" panose="02020603050405020304" pitchFamily="18" charset="0"/>
              </a:rPr>
              <a:t> Rainer</a:t>
            </a:r>
          </a:p>
          <a:p>
            <a:pPr algn="ctr"/>
            <a:r>
              <a:rPr lang="en-IN" sz="2000" b="1" i="0" dirty="0">
                <a:solidFill>
                  <a:srgbClr val="1D1C1D"/>
                </a:solidFill>
                <a:effectLst/>
                <a:latin typeface="Times New Roman" panose="02020603050405020304" pitchFamily="18" charset="0"/>
                <a:cs typeface="Times New Roman" panose="02020603050405020304" pitchFamily="18" charset="0"/>
              </a:rPr>
              <a:t>Mohit Mishra</a:t>
            </a:r>
            <a:endParaRPr lang="en-IN" sz="2000" b="1" dirty="0">
              <a:solidFill>
                <a:srgbClr val="1D1C1D"/>
              </a:solidFill>
              <a:latin typeface="Times New Roman" panose="02020603050405020304" pitchFamily="18" charset="0"/>
              <a:cs typeface="Times New Roman" panose="02020603050405020304" pitchFamily="18" charset="0"/>
            </a:endParaRPr>
          </a:p>
          <a:p>
            <a:pPr algn="ctr"/>
            <a:r>
              <a:rPr lang="en-IN" sz="2000" b="1" i="0" dirty="0">
                <a:solidFill>
                  <a:srgbClr val="1D1C1D"/>
                </a:solidFill>
                <a:effectLst/>
                <a:latin typeface="Times New Roman" panose="02020603050405020304" pitchFamily="18" charset="0"/>
                <a:cs typeface="Times New Roman" panose="02020603050405020304" pitchFamily="18" charset="0"/>
              </a:rPr>
              <a:t>Akshaya Ravi</a:t>
            </a:r>
          </a:p>
          <a:p>
            <a:pPr algn="ctr"/>
            <a:r>
              <a:rPr lang="en-IN" sz="2000" b="1" i="0" dirty="0" err="1">
                <a:solidFill>
                  <a:srgbClr val="1D1C1D"/>
                </a:solidFill>
                <a:effectLst/>
                <a:latin typeface="Times New Roman" panose="02020603050405020304" pitchFamily="18" charset="0"/>
                <a:cs typeface="Times New Roman" panose="02020603050405020304" pitchFamily="18" charset="0"/>
              </a:rPr>
              <a:t>Alsawy</a:t>
            </a:r>
            <a:r>
              <a:rPr lang="en-IN" sz="2000" b="1" i="0" dirty="0">
                <a:solidFill>
                  <a:srgbClr val="1D1C1D"/>
                </a:solidFill>
                <a:effectLst/>
                <a:latin typeface="Times New Roman" panose="02020603050405020304" pitchFamily="18" charset="0"/>
                <a:cs typeface="Times New Roman" panose="02020603050405020304" pitchFamily="18" charset="0"/>
              </a:rPr>
              <a:t> Mohamed</a:t>
            </a:r>
            <a:endParaRPr lang="en-IN" sz="2000" b="1" dirty="0">
              <a:solidFill>
                <a:srgbClr val="1D1C1D"/>
              </a:solidFill>
              <a:latin typeface="Times New Roman" panose="02020603050405020304" pitchFamily="18" charset="0"/>
              <a:cs typeface="Times New Roman" panose="02020603050405020304" pitchFamily="18" charset="0"/>
            </a:endParaRPr>
          </a:p>
          <a:p>
            <a:pPr algn="ctr"/>
            <a:endParaRPr lang="en-US" sz="1600" dirty="0">
              <a:ln w="0"/>
              <a:latin typeface="Times New Roman" panose="02020603050405020304" pitchFamily="18" charset="0"/>
              <a:cs typeface="Times New Roman" panose="02020603050405020304" pitchFamily="18" charset="0"/>
            </a:endParaRPr>
          </a:p>
          <a:p>
            <a:pPr algn="ctr"/>
            <a:endParaRPr lang="en-US" sz="1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9099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71C9B49B-D851-E134-B99A-C8DA3DC61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7112" y="5623112"/>
            <a:ext cx="1234888" cy="12348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729B2D2-AF41-4CAB-2547-654F02F375BA}"/>
              </a:ext>
            </a:extLst>
          </p:cNvPr>
          <p:cNvSpPr/>
          <p:nvPr/>
        </p:nvSpPr>
        <p:spPr>
          <a:xfrm>
            <a:off x="240926" y="367570"/>
            <a:ext cx="3805785" cy="1354217"/>
          </a:xfrm>
          <a:prstGeom prst="rect">
            <a:avLst/>
          </a:prstGeom>
          <a:noFill/>
        </p:spPr>
        <p:txBody>
          <a:bodyPr wrap="none" lIns="91440" tIns="45720" rIns="91440" bIns="45720">
            <a:spAutoFit/>
          </a:bodyPr>
          <a:lstStyle/>
          <a:p>
            <a:pPr algn="ctr"/>
            <a:r>
              <a:rPr lang="en-US" sz="28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Project Objectives:</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4DDF75E5-F637-1EA7-AEC7-95F43934398E}"/>
              </a:ext>
            </a:extLst>
          </p:cNvPr>
          <p:cNvSpPr txBox="1"/>
          <p:nvPr/>
        </p:nvSpPr>
        <p:spPr>
          <a:xfrm>
            <a:off x="240927" y="1174941"/>
            <a:ext cx="11710147" cy="4247317"/>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Identify and gather all Indian secondary schools to spread the importance of having data science in schools’ curriculum.</a:t>
            </a:r>
          </a:p>
          <a:p>
            <a:pPr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Collaborate on creating a robust Google Sheet spreadsheet that contains essential information about secondary school in India by September 1, 2022. The spreadsheet should present at minimum these two essential data into two separate columns:</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School name</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Email domain</a:t>
            </a:r>
          </a:p>
          <a:p>
            <a:pPr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Additionally, the list could include: </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Main email contact</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School website link</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Address</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City</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Province</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Postcode</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Telephone number</a:t>
            </a:r>
          </a:p>
          <a:p>
            <a:pPr rtl="0">
              <a:spcBef>
                <a:spcPts val="0"/>
              </a:spcBef>
              <a:spcAft>
                <a:spcPts val="0"/>
              </a:spcAft>
            </a:pPr>
            <a:r>
              <a:rPr lang="en-US" b="0" i="0" u="none" strike="noStrike" dirty="0">
                <a:solidFill>
                  <a:srgbClr val="000000"/>
                </a:solidFill>
                <a:effectLst/>
                <a:latin typeface="Times New Roman" panose="02020603050405020304" pitchFamily="18" charset="0"/>
                <a:cs typeface="Times New Roman" panose="02020603050405020304" pitchFamily="18" charset="0"/>
              </a:rPr>
              <a:t>Schools with their own unique email domains should be prioritized in their own list. Information on schools that don’t have their own email domain can be gathered on a separate sheet but are not high priority.</a:t>
            </a: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783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71C9B49B-D851-E134-B99A-C8DA3DC61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7112" y="5623112"/>
            <a:ext cx="1234888" cy="12348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AE4E166-4A9D-7969-8354-5731D882776B}"/>
              </a:ext>
            </a:extLst>
          </p:cNvPr>
          <p:cNvSpPr/>
          <p:nvPr/>
        </p:nvSpPr>
        <p:spPr>
          <a:xfrm>
            <a:off x="113731" y="0"/>
            <a:ext cx="3181641" cy="1354217"/>
          </a:xfrm>
          <a:prstGeom prst="rect">
            <a:avLst/>
          </a:prstGeom>
          <a:noFill/>
        </p:spPr>
        <p:txBody>
          <a:bodyPr wrap="none" lIns="91440" tIns="45720" rIns="91440" bIns="45720">
            <a:spAutoFit/>
          </a:bodyPr>
          <a:lstStyle/>
          <a:p>
            <a:pPr algn="ctr"/>
            <a:r>
              <a:rPr lang="en-US" sz="28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Sample Worksheet:</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631A84EB-B054-7F5C-8E24-469EE8DE9E1B}"/>
              </a:ext>
            </a:extLst>
          </p:cNvPr>
          <p:cNvPicPr>
            <a:picLocks noChangeAspect="1"/>
          </p:cNvPicPr>
          <p:nvPr/>
        </p:nvPicPr>
        <p:blipFill rotWithShape="1">
          <a:blip r:embed="rId3"/>
          <a:srcRect t="12941" b="5361"/>
          <a:stretch/>
        </p:blipFill>
        <p:spPr>
          <a:xfrm>
            <a:off x="242047" y="677108"/>
            <a:ext cx="10793506" cy="49602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35550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71C9B49B-D851-E134-B99A-C8DA3DC61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7112" y="5623112"/>
            <a:ext cx="1234888" cy="12348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1295768-8246-34BD-DF16-B2600C189DBC}"/>
              </a:ext>
            </a:extLst>
          </p:cNvPr>
          <p:cNvSpPr txBox="1"/>
          <p:nvPr/>
        </p:nvSpPr>
        <p:spPr>
          <a:xfrm>
            <a:off x="519952" y="187370"/>
            <a:ext cx="3971366" cy="461665"/>
          </a:xfrm>
          <a:prstGeom prst="rect">
            <a:avLst/>
          </a:prstGeom>
          <a:noFill/>
        </p:spPr>
        <p:txBody>
          <a:bodyPr wrap="square">
            <a:spAutoFit/>
          </a:bodyPr>
          <a:lstStyle/>
          <a:p>
            <a:r>
              <a:rPr lang="en-US" sz="24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Week -1 (Jul 01– Jul 07)</a:t>
            </a:r>
          </a:p>
        </p:txBody>
      </p:sp>
      <p:sp>
        <p:nvSpPr>
          <p:cNvPr id="3" name="Rectangle 2">
            <a:extLst>
              <a:ext uri="{FF2B5EF4-FFF2-40B4-BE49-F238E27FC236}">
                <a16:creationId xmlns:a16="http://schemas.microsoft.com/office/drawing/2014/main" id="{58BE9492-6837-2F52-FE20-283B226068E2}"/>
              </a:ext>
            </a:extLst>
          </p:cNvPr>
          <p:cNvSpPr/>
          <p:nvPr/>
        </p:nvSpPr>
        <p:spPr>
          <a:xfrm>
            <a:off x="421341" y="1299900"/>
            <a:ext cx="4296368" cy="400110"/>
          </a:xfrm>
          <a:prstGeom prst="rect">
            <a:avLst/>
          </a:prstGeom>
          <a:noFill/>
        </p:spPr>
        <p:txBody>
          <a:bodyPr wrap="none" lIns="91440" tIns="45720" rIns="91440" bIns="45720">
            <a:spAutoFit/>
          </a:bodyPr>
          <a:lstStyle/>
          <a:p>
            <a:pPr algn="ctr"/>
            <a:r>
              <a:rPr lang="en-US" sz="20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steps we are following from Day-1:</a:t>
            </a:r>
          </a:p>
        </p:txBody>
      </p:sp>
      <p:sp>
        <p:nvSpPr>
          <p:cNvPr id="6" name="Rectangle 5">
            <a:extLst>
              <a:ext uri="{FF2B5EF4-FFF2-40B4-BE49-F238E27FC236}">
                <a16:creationId xmlns:a16="http://schemas.microsoft.com/office/drawing/2014/main" id="{134067B6-F0C1-9C46-4235-4FEE96079520}"/>
              </a:ext>
            </a:extLst>
          </p:cNvPr>
          <p:cNvSpPr/>
          <p:nvPr/>
        </p:nvSpPr>
        <p:spPr>
          <a:xfrm>
            <a:off x="421341" y="2046076"/>
            <a:ext cx="11600868" cy="2062103"/>
          </a:xfrm>
          <a:prstGeom prst="rect">
            <a:avLst/>
          </a:prstGeom>
          <a:noFill/>
        </p:spPr>
        <p:txBody>
          <a:bodyPr wrap="none" lIns="91440" tIns="45720" rIns="91440" bIns="45720">
            <a:spAutoFit/>
          </a:bodyPr>
          <a:lstStyle/>
          <a:p>
            <a:r>
              <a:rPr lang="en-US" sz="1600" dirty="0">
                <a:ln w="0"/>
                <a:latin typeface="Times New Roman" panose="02020603050405020304" pitchFamily="18" charset="0"/>
                <a:cs typeface="Times New Roman" panose="02020603050405020304" pitchFamily="18" charset="0"/>
              </a:rPr>
              <a:t>1. Identify the states falls under the east region of India.</a:t>
            </a:r>
          </a:p>
          <a:p>
            <a:r>
              <a:rPr lang="en-US" sz="1600" b="0" cap="none" spc="0" dirty="0">
                <a:ln w="0"/>
                <a:solidFill>
                  <a:schemeClr val="tx1"/>
                </a:solidFill>
                <a:latin typeface="Times New Roman" panose="02020603050405020304" pitchFamily="18" charset="0"/>
                <a:cs typeface="Times New Roman" panose="02020603050405020304" pitchFamily="18" charset="0"/>
              </a:rPr>
              <a:t>2. Conducted a meeting to divide the task between the collaborators.</a:t>
            </a:r>
          </a:p>
          <a:p>
            <a:r>
              <a:rPr lang="en-US" sz="1600" dirty="0">
                <a:ln w="0"/>
                <a:latin typeface="Times New Roman" panose="02020603050405020304" pitchFamily="18" charset="0"/>
                <a:cs typeface="Times New Roman" panose="02020603050405020304" pitchFamily="18" charset="0"/>
              </a:rPr>
              <a:t>3. Discuss about the what process we have to followed to find the high schools name and their respective emails.</a:t>
            </a:r>
          </a:p>
          <a:p>
            <a:r>
              <a:rPr lang="en-US" sz="1600" b="0" cap="none" spc="0" dirty="0">
                <a:ln w="0"/>
                <a:solidFill>
                  <a:schemeClr val="tx1"/>
                </a:solidFill>
                <a:latin typeface="Times New Roman" panose="02020603050405020304" pitchFamily="18" charset="0"/>
                <a:cs typeface="Times New Roman" panose="02020603050405020304" pitchFamily="18" charset="0"/>
              </a:rPr>
              <a:t>4. </a:t>
            </a:r>
            <a:r>
              <a:rPr lang="en-US" sz="1600" dirty="0">
                <a:ln w="0"/>
                <a:latin typeface="Times New Roman" panose="02020603050405020304" pitchFamily="18" charset="0"/>
                <a:cs typeface="Times New Roman" panose="02020603050405020304" pitchFamily="18" charset="0"/>
              </a:rPr>
              <a:t>About 1-2 days we research about the state and the high schools..</a:t>
            </a:r>
          </a:p>
          <a:p>
            <a:r>
              <a:rPr lang="en-US" sz="1600" b="0" cap="none" spc="0" dirty="0">
                <a:ln w="0"/>
                <a:solidFill>
                  <a:schemeClr val="tx1"/>
                </a:solidFill>
                <a:latin typeface="Times New Roman" panose="02020603050405020304" pitchFamily="18" charset="0"/>
                <a:cs typeface="Times New Roman" panose="02020603050405020304" pitchFamily="18" charset="0"/>
              </a:rPr>
              <a:t>5. Try to find out the website where we can get maximum num</a:t>
            </a:r>
            <a:r>
              <a:rPr lang="en-US" sz="1600" dirty="0">
                <a:ln w="0"/>
                <a:latin typeface="Times New Roman" panose="02020603050405020304" pitchFamily="18" charset="0"/>
                <a:cs typeface="Times New Roman" panose="02020603050405020304" pitchFamily="18" charset="0"/>
              </a:rPr>
              <a:t>ber of information.</a:t>
            </a:r>
          </a:p>
          <a:p>
            <a:r>
              <a:rPr lang="en-US" sz="1600" dirty="0">
                <a:ln w="0"/>
                <a:latin typeface="Times New Roman" panose="02020603050405020304" pitchFamily="18" charset="0"/>
                <a:cs typeface="Times New Roman" panose="02020603050405020304" pitchFamily="18" charset="0"/>
              </a:rPr>
              <a:t>6. Share all the website links, csv, pdf files in the slack channel so that others also followed the same.</a:t>
            </a:r>
          </a:p>
          <a:p>
            <a:r>
              <a:rPr lang="en-US" sz="1600" dirty="0">
                <a:ln w="0"/>
                <a:latin typeface="Times New Roman" panose="02020603050405020304" pitchFamily="18" charset="0"/>
                <a:cs typeface="Times New Roman" panose="02020603050405020304" pitchFamily="18" charset="0"/>
              </a:rPr>
              <a:t>7. Try to figure out which web scrapping tools(Web email extractor, python library(Beautiful Soup, Selenium)  is suitable.</a:t>
            </a:r>
          </a:p>
          <a:p>
            <a:r>
              <a:rPr lang="en-US" sz="1600" dirty="0">
                <a:ln w="0"/>
                <a:latin typeface="Times New Roman" panose="02020603050405020304" pitchFamily="18" charset="0"/>
                <a:cs typeface="Times New Roman" panose="02020603050405020304" pitchFamily="18" charset="0"/>
              </a:rPr>
              <a:t>8. Try to separate the emails in two parts – with unique domain and without unique domain as mentioned by project manager. </a:t>
            </a:r>
            <a:r>
              <a:rPr lang="en-US" sz="1600" b="1" dirty="0">
                <a:ln w="0"/>
                <a:latin typeface="Times New Roman" panose="02020603050405020304" pitchFamily="18" charset="0"/>
                <a:cs typeface="Times New Roman" panose="02020603050405020304" pitchFamily="18" charset="0"/>
              </a:rPr>
              <a:t>(In </a:t>
            </a:r>
            <a:r>
              <a:rPr lang="en-US" sz="1600" b="1" dirty="0" err="1">
                <a:ln w="0"/>
                <a:latin typeface="Times New Roman" panose="02020603050405020304" pitchFamily="18" charset="0"/>
                <a:cs typeface="Times New Roman" panose="02020603050405020304" pitchFamily="18" charset="0"/>
              </a:rPr>
              <a:t>progess</a:t>
            </a:r>
            <a:r>
              <a:rPr lang="en-US" sz="1600" b="1" dirty="0">
                <a:ln w="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6318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71C9B49B-D851-E134-B99A-C8DA3DC61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7112" y="5623112"/>
            <a:ext cx="1234888" cy="12348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A53AC0-5081-D55E-91D7-134701B1CE16}"/>
              </a:ext>
            </a:extLst>
          </p:cNvPr>
          <p:cNvSpPr txBox="1"/>
          <p:nvPr/>
        </p:nvSpPr>
        <p:spPr>
          <a:xfrm>
            <a:off x="475131" y="1200381"/>
            <a:ext cx="10560423" cy="4647426"/>
          </a:xfrm>
          <a:prstGeom prst="rect">
            <a:avLst/>
          </a:prstGeom>
          <a:noFill/>
        </p:spPr>
        <p:txBody>
          <a:bodyPr wrap="square">
            <a:spAutoFit/>
          </a:bodyPr>
          <a:lstStyle/>
          <a:p>
            <a:r>
              <a:rPr lang="en-US" sz="20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csv file link:</a:t>
            </a:r>
          </a:p>
          <a:p>
            <a:endParaRPr lang="en-US" sz="20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hlinkClick r:id="rId3"/>
              </a:rPr>
              <a:t>https://github.com/Rishabh5174/omdena_project/blob/17eac23968ea07cb72ab618208db6664d167ff47/high%20school_india.csv</a:t>
            </a:r>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other website link such as :</a:t>
            </a:r>
          </a:p>
          <a:p>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hlinkClick r:id="rId4"/>
              </a:rPr>
              <a:t>https://cbse.directory/school-in-odisha</a:t>
            </a:r>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hlinkClick r:id="rId5"/>
              </a:rPr>
              <a:t>https://study4sure.com/institutes/schools/odisha/</a:t>
            </a:r>
            <a:endPar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hlinkClick r:id="rId6"/>
              </a:rPr>
              <a:t>https://wbbse.wb.gov.in/Web/SchoolDirectory?l=NvIA4/0JZGMsvPnDuBDEBA==</a:t>
            </a:r>
            <a:endPar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hlinkClick r:id="rId7"/>
              </a:rPr>
              <a:t>https://targetstudy.com/school/schools-in-bihar.html</a:t>
            </a:r>
            <a:endPar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hlinkClick r:id="rId8"/>
              </a:rPr>
              <a:t>https://targetstudy.com/school/schools-in-jharkhand.html</a:t>
            </a:r>
            <a:endPar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1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FCFCEBD-38BA-2B9B-79F0-398AB9C71D73}"/>
              </a:ext>
            </a:extLst>
          </p:cNvPr>
          <p:cNvSpPr txBox="1"/>
          <p:nvPr/>
        </p:nvSpPr>
        <p:spPr>
          <a:xfrm>
            <a:off x="475131" y="178405"/>
            <a:ext cx="6096000" cy="707886"/>
          </a:xfrm>
          <a:prstGeom prst="rect">
            <a:avLst/>
          </a:prstGeom>
          <a:noFill/>
        </p:spPr>
        <p:txBody>
          <a:bodyPr wrap="square">
            <a:spAutoFit/>
          </a:bodyPr>
          <a:lstStyle/>
          <a:p>
            <a:r>
              <a:rPr lang="en-US" sz="40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Reference Link:</a:t>
            </a:r>
          </a:p>
        </p:txBody>
      </p:sp>
    </p:spTree>
    <p:extLst>
      <p:ext uri="{BB962C8B-B14F-4D97-AF65-F5344CB8AC3E}">
        <p14:creationId xmlns:p14="http://schemas.microsoft.com/office/powerpoint/2010/main" val="332160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71C9B49B-D851-E134-B99A-C8DA3DC61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7112" y="5623112"/>
            <a:ext cx="1234888" cy="12348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060CEF2-0020-1B21-3B70-A4E9DCCCCB26}"/>
              </a:ext>
            </a:extLst>
          </p:cNvPr>
          <p:cNvSpPr txBox="1"/>
          <p:nvPr/>
        </p:nvSpPr>
        <p:spPr>
          <a:xfrm>
            <a:off x="80682" y="70828"/>
            <a:ext cx="3702424" cy="369332"/>
          </a:xfrm>
          <a:prstGeom prst="rect">
            <a:avLst/>
          </a:prstGeom>
          <a:noFill/>
        </p:spPr>
        <p:txBody>
          <a:bodyPr wrap="square">
            <a:spAutoFit/>
          </a:bodyPr>
          <a:lstStyle/>
          <a:p>
            <a:r>
              <a:rPr lang="en-US" sz="18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Snapshot of the project work:</a:t>
            </a:r>
          </a:p>
        </p:txBody>
      </p:sp>
      <p:pic>
        <p:nvPicPr>
          <p:cNvPr id="6" name="Picture 5">
            <a:extLst>
              <a:ext uri="{FF2B5EF4-FFF2-40B4-BE49-F238E27FC236}">
                <a16:creationId xmlns:a16="http://schemas.microsoft.com/office/drawing/2014/main" id="{FECC3F80-4571-FB2C-D963-2203D052B7D9}"/>
              </a:ext>
            </a:extLst>
          </p:cNvPr>
          <p:cNvPicPr>
            <a:picLocks noChangeAspect="1"/>
          </p:cNvPicPr>
          <p:nvPr/>
        </p:nvPicPr>
        <p:blipFill rotWithShape="1">
          <a:blip r:embed="rId3"/>
          <a:srcRect l="8528" t="13202" r="13089" b="44968"/>
          <a:stretch/>
        </p:blipFill>
        <p:spPr>
          <a:xfrm>
            <a:off x="179294" y="609599"/>
            <a:ext cx="9556376" cy="2384613"/>
          </a:xfrm>
          <a:prstGeom prst="rect">
            <a:avLst/>
          </a:prstGeom>
        </p:spPr>
      </p:pic>
      <p:pic>
        <p:nvPicPr>
          <p:cNvPr id="8" name="Picture 7">
            <a:extLst>
              <a:ext uri="{FF2B5EF4-FFF2-40B4-BE49-F238E27FC236}">
                <a16:creationId xmlns:a16="http://schemas.microsoft.com/office/drawing/2014/main" id="{739FA313-5C80-E988-2F6F-305925D1EF13}"/>
              </a:ext>
            </a:extLst>
          </p:cNvPr>
          <p:cNvPicPr>
            <a:picLocks noChangeAspect="1"/>
          </p:cNvPicPr>
          <p:nvPr/>
        </p:nvPicPr>
        <p:blipFill rotWithShape="1">
          <a:blip r:embed="rId4"/>
          <a:srcRect l="15441" t="25229" r="13236" b="6405"/>
          <a:stretch/>
        </p:blipFill>
        <p:spPr>
          <a:xfrm>
            <a:off x="179294" y="3181581"/>
            <a:ext cx="9556376" cy="3420033"/>
          </a:xfrm>
          <a:prstGeom prst="rect">
            <a:avLst/>
          </a:prstGeom>
        </p:spPr>
      </p:pic>
    </p:spTree>
    <p:extLst>
      <p:ext uri="{BB962C8B-B14F-4D97-AF65-F5344CB8AC3E}">
        <p14:creationId xmlns:p14="http://schemas.microsoft.com/office/powerpoint/2010/main" val="137908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C20ADFF4-AB1B-89B5-E20E-27C58A479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7112" y="5623112"/>
            <a:ext cx="1234888" cy="12348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BFE7143-F92E-5EAC-FF59-6A5B31B807A8}"/>
              </a:ext>
            </a:extLst>
          </p:cNvPr>
          <p:cNvPicPr>
            <a:picLocks noChangeAspect="1"/>
          </p:cNvPicPr>
          <p:nvPr/>
        </p:nvPicPr>
        <p:blipFill rotWithShape="1">
          <a:blip r:embed="rId3"/>
          <a:srcRect l="18603" t="29673" r="16103" b="8628"/>
          <a:stretch/>
        </p:blipFill>
        <p:spPr>
          <a:xfrm>
            <a:off x="0" y="440160"/>
            <a:ext cx="11403106" cy="3235369"/>
          </a:xfrm>
          <a:prstGeom prst="rect">
            <a:avLst/>
          </a:prstGeom>
        </p:spPr>
      </p:pic>
      <p:sp>
        <p:nvSpPr>
          <p:cNvPr id="8" name="TextBox 7">
            <a:extLst>
              <a:ext uri="{FF2B5EF4-FFF2-40B4-BE49-F238E27FC236}">
                <a16:creationId xmlns:a16="http://schemas.microsoft.com/office/drawing/2014/main" id="{630F3E4F-C683-ED01-46EF-7F56EFC77B4A}"/>
              </a:ext>
            </a:extLst>
          </p:cNvPr>
          <p:cNvSpPr txBox="1"/>
          <p:nvPr/>
        </p:nvSpPr>
        <p:spPr>
          <a:xfrm>
            <a:off x="0" y="0"/>
            <a:ext cx="6096000" cy="369332"/>
          </a:xfrm>
          <a:prstGeom prst="rect">
            <a:avLst/>
          </a:prstGeom>
          <a:noFill/>
        </p:spPr>
        <p:txBody>
          <a:bodyPr wrap="square">
            <a:spAutoFit/>
          </a:bodyPr>
          <a:lstStyle/>
          <a:p>
            <a:r>
              <a:rPr lang="en-US" sz="18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Snapshot of the project work: (continued….)</a:t>
            </a:r>
          </a:p>
        </p:txBody>
      </p:sp>
      <p:pic>
        <p:nvPicPr>
          <p:cNvPr id="10" name="Picture 9">
            <a:extLst>
              <a:ext uri="{FF2B5EF4-FFF2-40B4-BE49-F238E27FC236}">
                <a16:creationId xmlns:a16="http://schemas.microsoft.com/office/drawing/2014/main" id="{31D00922-B784-AA68-D84F-3CBEA54D498B}"/>
              </a:ext>
            </a:extLst>
          </p:cNvPr>
          <p:cNvPicPr>
            <a:picLocks noChangeAspect="1"/>
          </p:cNvPicPr>
          <p:nvPr/>
        </p:nvPicPr>
        <p:blipFill rotWithShape="1">
          <a:blip r:embed="rId4"/>
          <a:srcRect l="18897" t="28235" r="16985" b="26797"/>
          <a:stretch/>
        </p:blipFill>
        <p:spPr>
          <a:xfrm>
            <a:off x="170328" y="3766298"/>
            <a:ext cx="10192872" cy="2474258"/>
          </a:xfrm>
          <a:prstGeom prst="rect">
            <a:avLst/>
          </a:prstGeom>
        </p:spPr>
      </p:pic>
    </p:spTree>
    <p:extLst>
      <p:ext uri="{BB962C8B-B14F-4D97-AF65-F5344CB8AC3E}">
        <p14:creationId xmlns:p14="http://schemas.microsoft.com/office/powerpoint/2010/main" val="960256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C20ADFF4-AB1B-89B5-E20E-27C58A479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7112" y="5623112"/>
            <a:ext cx="1234888" cy="12348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EB76E3B-6F5D-3E42-1AB4-474084040AF2}"/>
              </a:ext>
            </a:extLst>
          </p:cNvPr>
          <p:cNvSpPr txBox="1"/>
          <p:nvPr/>
        </p:nvSpPr>
        <p:spPr>
          <a:xfrm>
            <a:off x="0" y="0"/>
            <a:ext cx="6096000" cy="369332"/>
          </a:xfrm>
          <a:prstGeom prst="rect">
            <a:avLst/>
          </a:prstGeom>
          <a:noFill/>
        </p:spPr>
        <p:txBody>
          <a:bodyPr wrap="square">
            <a:spAutoFit/>
          </a:bodyPr>
          <a:lstStyle/>
          <a:p>
            <a:r>
              <a:rPr lang="en-US" sz="18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Snapshot of the project work: (continued….)</a:t>
            </a:r>
          </a:p>
        </p:txBody>
      </p:sp>
      <p:pic>
        <p:nvPicPr>
          <p:cNvPr id="6" name="Picture 5">
            <a:extLst>
              <a:ext uri="{FF2B5EF4-FFF2-40B4-BE49-F238E27FC236}">
                <a16:creationId xmlns:a16="http://schemas.microsoft.com/office/drawing/2014/main" id="{8AE69EFB-642E-8467-CC80-8129BC562690}"/>
              </a:ext>
            </a:extLst>
          </p:cNvPr>
          <p:cNvPicPr>
            <a:picLocks noChangeAspect="1"/>
          </p:cNvPicPr>
          <p:nvPr/>
        </p:nvPicPr>
        <p:blipFill rotWithShape="1">
          <a:blip r:embed="rId3"/>
          <a:srcRect l="22279" t="27321" r="42427" b="9803"/>
          <a:stretch/>
        </p:blipFill>
        <p:spPr>
          <a:xfrm>
            <a:off x="125506" y="401363"/>
            <a:ext cx="5056094" cy="5676708"/>
          </a:xfrm>
          <a:prstGeom prst="rect">
            <a:avLst/>
          </a:prstGeom>
        </p:spPr>
      </p:pic>
      <p:pic>
        <p:nvPicPr>
          <p:cNvPr id="10" name="Picture 9">
            <a:extLst>
              <a:ext uri="{FF2B5EF4-FFF2-40B4-BE49-F238E27FC236}">
                <a16:creationId xmlns:a16="http://schemas.microsoft.com/office/drawing/2014/main" id="{408D3FB9-CA24-F96C-5891-288E0D4F4EDD}"/>
              </a:ext>
            </a:extLst>
          </p:cNvPr>
          <p:cNvPicPr>
            <a:picLocks noChangeAspect="1"/>
          </p:cNvPicPr>
          <p:nvPr/>
        </p:nvPicPr>
        <p:blipFill rotWithShape="1">
          <a:blip r:embed="rId4"/>
          <a:srcRect l="26029" t="21569" r="34927" b="7321"/>
          <a:stretch/>
        </p:blipFill>
        <p:spPr>
          <a:xfrm>
            <a:off x="5091954" y="401362"/>
            <a:ext cx="5423646" cy="5676707"/>
          </a:xfrm>
          <a:prstGeom prst="rect">
            <a:avLst/>
          </a:prstGeom>
        </p:spPr>
      </p:pic>
    </p:spTree>
    <p:extLst>
      <p:ext uri="{BB962C8B-B14F-4D97-AF65-F5344CB8AC3E}">
        <p14:creationId xmlns:p14="http://schemas.microsoft.com/office/powerpoint/2010/main" val="3343646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534</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Rishabh Kumar Addya</dc:creator>
  <cp:lastModifiedBy>Rishabh Kumar Addya</cp:lastModifiedBy>
  <cp:revision>3</cp:revision>
  <dcterms:created xsi:type="dcterms:W3CDTF">2022-07-07T14:49:23Z</dcterms:created>
  <dcterms:modified xsi:type="dcterms:W3CDTF">2022-07-07T16:07:28Z</dcterms:modified>
</cp:coreProperties>
</file>