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514D-9D9A-24F6-CF8C-895ED708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3973A-D16E-44A0-C535-150ED9976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FA6A-D796-940C-F57E-27B31348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10DD-B597-CA0D-54FA-2CB235CB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1F61-BBBB-ECE0-4AD6-509200D9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A585-0E45-1846-778A-7F268BA2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D2D85-A370-C315-15A5-9E7DE66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1C434-9FF6-40B4-121F-0F9D1D8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0080-6319-63CB-2D36-A9B9D16F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7019-AFA9-7601-7D56-1D1CE2B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1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9D399-A043-BE53-2BAE-17F3A8EA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E9F51-6278-5112-D86F-01BB6C965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CB57-F233-9CF8-F578-53407CEC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5D6B-9A5F-08C7-2174-4893CC97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B652-76E8-3DA7-D639-754A832C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3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C32D-373F-C61C-F3FD-3C7DA860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1737-12EA-2F79-97CE-70E14A16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2FF1-6F76-0243-21F0-61979704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4661-99E8-4803-947C-5DAC9ACA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C270-05B8-D9F0-61EB-9E9953D0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3BF-8842-975B-2B7C-EF2F4A6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05A5-1959-0D80-ACA3-3C5CC08A7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C883-9018-3A5A-7556-42164680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DACE-4A6C-7251-F5C7-3E21E39C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7893-3DC2-8EB5-1519-A91106F1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CC4A-8E5D-3156-B946-279B18EC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05CF-C579-A08A-784E-48C7F6A6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E68D3-59C5-7289-3039-AB7632068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2A22D-B283-42CC-8644-EBF18100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52DC5-A4F4-AC1C-0F78-6B87446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AEF9-163E-3346-F707-D3CC852D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7D8A-65D5-95D1-5594-70669D82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DA67-A60F-B7A8-52BD-2FD7CF585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CD40-F6B5-F86E-A23F-74C8041C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F06C0-06FB-892C-5E86-E48D5D6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91BE7-2E42-9D75-7AA7-AC2D1EA4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4DB45-47D2-7C07-9BE2-68C059A3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74490-6F4C-6D07-E543-3735132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83A16-AB90-7D1D-AD9F-1206885C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490B-F2AA-416D-1251-11088A97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E6E4-7F9B-8112-DB22-F0C651D5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6170-E683-8320-8721-173BF257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7D27-988B-9BD7-1207-6A637AA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D9DCB-68BB-D919-FACE-C172E33E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AD7DF-8140-D1F0-1032-894B03B7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989-714D-A422-9BFF-78F88B59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9BBB-38B8-CE1B-822E-66B22FB8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CD0B-29F0-0084-95BE-771792AA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0CA3-75C4-406D-0360-3DB726B67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09EA-4684-A1AF-4D0E-FE581816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9FD-F3F5-C9C1-ED59-A48C4218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2CA9-DEC8-4B12-5B85-CA54B1AF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5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0FFF-BBC2-00EF-91BA-34F3581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82556-B847-E9C7-005E-F8AB5A7F4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6F999-E5CF-D431-9293-66A77F039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68B9-14B9-C5CF-6BB4-5CCC08DF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4731-D2CC-DDD6-5ABC-87CDD5A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7A68-5E80-C4DD-8AA8-8E67C540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2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D84E-F8BA-FFD2-E589-60EE2F6F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BF1C-3F6F-AEB4-B6E0-2A2608B2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95D9-CEEF-5E69-B762-D294C3A0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C1FF-AF89-40DA-9D85-08B9BD154452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AFB5-FA36-AD9C-E1D2-F8D46CF8B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E9F7-3472-7723-ECBB-5CA6FDCC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588F-1F4C-4395-B4B6-E238ABDD9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2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C23A0-D0A5-C836-54B2-3AD81BD8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1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F9ED3-AFDE-EA91-E0FD-B529E3D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2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DDC8C-CDAF-EF25-0D32-9AFB6129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56727-7D9B-DA90-77BD-627E7F3A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74DE6-E5A1-6F99-BB44-C8535BB7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4FF34-D4E6-494F-BC93-CF8035EC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32D20-35E3-1DFE-FC4A-D186D029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Saxena</dc:creator>
  <cp:lastModifiedBy>Rishabh Saxena</cp:lastModifiedBy>
  <cp:revision>1</cp:revision>
  <dcterms:created xsi:type="dcterms:W3CDTF">2024-01-14T16:59:58Z</dcterms:created>
  <dcterms:modified xsi:type="dcterms:W3CDTF">2024-01-14T17:04:35Z</dcterms:modified>
</cp:coreProperties>
</file>