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2BE737-4434-4AF6-A07C-AF855828141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BFE55D-4101-47E1-8B11-23CC182AB0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990600"/>
            <a:ext cx="6400800" cy="47244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Twitter</a:t>
            </a:r>
          </a:p>
          <a:p>
            <a:r>
              <a:rPr lang="en-US" sz="7200" dirty="0" smtClean="0"/>
              <a:t> News</a:t>
            </a:r>
          </a:p>
          <a:p>
            <a:r>
              <a:rPr lang="en-US" sz="7200" dirty="0" smtClean="0"/>
              <a:t> Feed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858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HTML, HTML5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CSS, CSS3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MySQL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PHP</a:t>
            </a:r>
          </a:p>
          <a:p>
            <a:pPr marL="137160" indent="0"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Additional Technology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Jquery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AngularJS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5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 smtClean="0"/>
              <a:t>provide user a interface to connect to people socially</a:t>
            </a:r>
          </a:p>
          <a:p>
            <a:r>
              <a:rPr lang="en-US" dirty="0" smtClean="0"/>
              <a:t>Will be user friendly</a:t>
            </a:r>
          </a:p>
          <a:p>
            <a:r>
              <a:rPr lang="en-US" dirty="0" smtClean="0"/>
              <a:t>Will help users in sharing texts, images,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Improving twitter’s re-tweeting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49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PowerPoint Presentation</vt:lpstr>
      <vt:lpstr>Technology Required</vt:lpstr>
      <vt:lpstr>Purpose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2018-01-08T17:26:43Z</dcterms:created>
  <dcterms:modified xsi:type="dcterms:W3CDTF">2018-01-10T09:14:11Z</dcterms:modified>
</cp:coreProperties>
</file>