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1174B73-0A88-4707-BEE5-502C7D00688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8"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E2B2AC72-8F86-4FF7-B19A-AD9CDBE85CF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1"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2"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3"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A2907604-A9FD-4C8A-8409-CAE900E2ECD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5"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6"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7"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8"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39"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0"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FE1D0978-0AA8-435C-A7DB-9BEB9F58EBB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E666395-683F-427A-A2A7-C64D8AECDD1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6"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
          </p:nvPr>
        </p:nvSpPr>
        <p:spPr/>
        <p:txBody>
          <a:bodyPr/>
          <a:p>
            <a:fld id="{1B444E10-F45A-4577-AE52-9D990002614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8"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BA0F5F88-ED1D-4CD9-8C2E-FA6F4ECF5AF0}"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0"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1"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178A6B00-715E-401C-8B65-6276FEC6F9D5}"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8F59B00F-78F8-434D-B55C-2FFE070A864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2"/>
          </p:nvPr>
        </p:nvSpPr>
        <p:spPr/>
        <p:txBody>
          <a:bodyPr/>
          <a:p>
            <a:fld id="{14DD2EFA-4445-4F71-A679-58CF553C9F0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5"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6"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7"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B040A7E-4E0A-4C17-B5FF-4FD791C5A56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E9C85A2C-AF79-453C-9144-C2DE49350A4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0"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1"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8F3F140D-2841-4BE6-8444-51AF9B27FF88}"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3"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4"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5"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B2BDE6EE-01EB-4DC8-80C1-ED958959EE2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7"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8"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7BB84132-48E6-4DDC-9C5B-415B1EE2DEA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0"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1"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2"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3"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9259A284-8E06-4E6D-8F8C-3CC33CD2B72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5"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6"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7"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8"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9"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0"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11331B65-C7EF-43E1-A493-D51B537AE075}"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86917EB-3662-45E4-830C-8FA4FA6B582E}"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6"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A424D230-B5CF-498C-8BE2-697FD09CF03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CE0DB86B-5ADA-4079-99E0-3C8E11B7DD97}"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0"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1"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3216CE97-CF76-492B-B49B-4D82AC12B3C6}"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3E308275-B32B-4C11-8F8C-51636BB7144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8CCABA9-CC6F-4131-81FC-7D32988D2212}"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3"/>
          </p:nvPr>
        </p:nvSpPr>
        <p:spPr/>
        <p:txBody>
          <a:bodyPr/>
          <a:p>
            <a:fld id="{DC414B90-3A6A-4CA1-9A70-F2AACF461D40}"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5"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6"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7"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0B1E8CD-C05D-482F-9574-1597D6AE3FD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0"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1"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860002B0-402D-415A-BDF5-F782623F731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4"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5"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52D07718-C8FB-4385-9AF2-A45B8E720D57}"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7"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08"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98A9122F-69D4-4BC0-9B41-D0B8C1D7498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0"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1"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2"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3"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26E08F16-6C4E-4D3D-BD74-FBFBC4ADC9ED}"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15"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6"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7"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8"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9"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20"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66B5592C-E483-4C6B-9DAF-80AC5ABA3FE9}"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40C3E3E4-ED44-4C77-8AB7-18332BC6F5D2}"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5"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4"/>
          </p:nvPr>
        </p:nvSpPr>
        <p:spPr/>
        <p:txBody>
          <a:bodyPr/>
          <a:p>
            <a:fld id="{04290D60-E3E2-4D86-A79C-E8A731D8488E}"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7"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4"/>
          </p:nvPr>
        </p:nvSpPr>
        <p:spPr/>
        <p:txBody>
          <a:bodyPr/>
          <a:p>
            <a:fld id="{DDB9550D-4C7A-4FBC-A21A-031F5569632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1"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C6EE4967-95A1-4911-A551-D96139590E35}"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9"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0"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A263051A-B640-439F-BB30-AB6DE571CDC1}"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4"/>
          </p:nvPr>
        </p:nvSpPr>
        <p:spPr/>
        <p:txBody>
          <a:bodyPr/>
          <a:p>
            <a:fld id="{55DEB311-E59F-4B89-A8F9-6CC37F19727B}"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4"/>
          </p:nvPr>
        </p:nvSpPr>
        <p:spPr/>
        <p:txBody>
          <a:bodyPr/>
          <a:p>
            <a:fld id="{18B43A3B-DBB7-4E91-9952-92EFE3FD8676}"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4"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5"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6"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5DCDC361-2B3D-4191-891E-A89048CBBAE4}"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8"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39"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0"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F497B010-1690-4987-9460-14740FF0DB89}"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2"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3"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4"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4"/>
          </p:nvPr>
        </p:nvSpPr>
        <p:spPr/>
        <p:txBody>
          <a:bodyPr/>
          <a:p>
            <a:fld id="{DB88FDA8-5A4E-4591-BB75-62EE8E15D949}"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6"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47"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4"/>
          </p:nvPr>
        </p:nvSpPr>
        <p:spPr/>
        <p:txBody>
          <a:bodyPr/>
          <a:p>
            <a:fld id="{85B293FD-524A-44E3-B635-CB51D70BAAEA}"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49"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0"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1"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2"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4"/>
          </p:nvPr>
        </p:nvSpPr>
        <p:spPr/>
        <p:txBody>
          <a:bodyPr/>
          <a:p>
            <a:fld id="{FD1DB0AE-90A8-46F8-B819-3DF8543E1855}"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4"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5"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6"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7"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8"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59"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4"/>
          </p:nvPr>
        </p:nvSpPr>
        <p:spPr/>
        <p:txBody>
          <a:bodyPr/>
          <a:p>
            <a:fld id="{32D05E7B-5783-45FC-86E0-D39C471B4036}"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9490D610-75C9-43A7-B7C8-45E02366FEB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090C5EA3-6841-4EF8-BA2E-9E309B921CF6}"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4"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E34F7000-FB83-43EE-ABB1-391B478E2A7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6"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46BEE060-FF7E-4B4A-9A9D-7F3DE26C9E52}"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68"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9"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F10663A9-AC5D-4348-8586-3D54625A52DB}"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5"/>
          </p:nvPr>
        </p:nvSpPr>
        <p:spPr/>
        <p:txBody>
          <a:bodyPr/>
          <a:p>
            <a:fld id="{5D5E4749-2E89-4017-AC6F-8F36874FFB7F}"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5"/>
          </p:nvPr>
        </p:nvSpPr>
        <p:spPr/>
        <p:txBody>
          <a:bodyPr/>
          <a:p>
            <a:fld id="{0CDF9F72-16F6-4A4B-9D1F-AFF738FFEE6E}"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3"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4"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5"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5D4C5954-D338-4764-AEF6-FC5F5A4DEB44}"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7"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8"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9"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37C88CC6-A2FB-4438-B63D-28F0436BF076}"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1"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2"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3"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5"/>
          </p:nvPr>
        </p:nvSpPr>
        <p:spPr/>
        <p:txBody>
          <a:bodyPr/>
          <a:p>
            <a:fld id="{034CB05B-2164-4F77-B9BA-21FABAC5EE4E}"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5"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6"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5"/>
          </p:nvPr>
        </p:nvSpPr>
        <p:spPr/>
        <p:txBody>
          <a:bodyPr/>
          <a:p>
            <a:fld id="{77B9AF0E-270F-4B63-B4E8-221836651CAB}"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88"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89"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0"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1"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5"/>
          </p:nvPr>
        </p:nvSpPr>
        <p:spPr/>
        <p:txBody>
          <a:bodyPr/>
          <a:p>
            <a:fld id="{BA9C0D13-251B-4AB7-A174-7F20E7B7037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99BDB6BF-FB35-4103-ADC2-1A50E0CFA4B2}"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3"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4"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5"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6"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7"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98"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5"/>
          </p:nvPr>
        </p:nvSpPr>
        <p:spPr/>
        <p:txBody>
          <a:bodyPr/>
          <a:p>
            <a:fld id="{5FFEBACF-26CE-4791-8E6D-7A9F0F47904E}"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1FD5C66F-75A7-45AC-8FD2-8760BE5B4575}"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3"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6"/>
          </p:nvPr>
        </p:nvSpPr>
        <p:spPr/>
        <p:txBody>
          <a:bodyPr/>
          <a:p>
            <a:fld id="{64FF2099-D729-41E5-9255-98F574A67264}"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5"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25208524-926F-4395-91BE-AB422490426A}"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07"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8"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3330FFDF-03F2-40D3-B79A-08EC8CD03826}"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6"/>
          </p:nvPr>
        </p:nvSpPr>
        <p:spPr/>
        <p:txBody>
          <a:bodyPr/>
          <a:p>
            <a:fld id="{17FDCBCA-2162-4D26-9081-C1F936AABEA3}"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0"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6"/>
          </p:nvPr>
        </p:nvSpPr>
        <p:spPr/>
        <p:txBody>
          <a:bodyPr/>
          <a:p>
            <a:fld id="{B3337C94-9E86-4179-B844-3F5863880BDA}"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2"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3"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4"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E6F01F2A-DF6F-4DA8-A7FD-D6F309B57A87}"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16"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7"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8"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31598883-5E14-4BE0-B428-F14F55359824}"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0"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1"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2"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6"/>
          </p:nvPr>
        </p:nvSpPr>
        <p:spPr/>
        <p:txBody>
          <a:bodyPr/>
          <a:p>
            <a:fld id="{F9EE99A6-A282-4E8F-B966-10D85618E76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5"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6"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17"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3CEF2CAD-DE23-4BB3-A908-84C114D7685E}"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4"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5"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8B0A1D3A-0EF6-4B6E-B929-F60AA7A5888C}"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27"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8"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29"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0"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6"/>
          </p:nvPr>
        </p:nvSpPr>
        <p:spPr/>
        <p:txBody>
          <a:bodyPr/>
          <a:p>
            <a:fld id="{44D5708D-29A1-4C59-B41D-99CEC225B1DA}"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2"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3"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4"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5"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6"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37"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6"/>
          </p:nvPr>
        </p:nvSpPr>
        <p:spPr/>
        <p:txBody>
          <a:bodyPr/>
          <a:p>
            <a:fld id="{E474D429-037F-49B8-9D4A-5885704137B9}"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1302F09D-35B3-4397-85F2-C136B2AFCC03}"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4" name="PlaceHolder 2"/>
          <p:cNvSpPr>
            <a:spLocks noGrp="1"/>
          </p:cNvSpPr>
          <p:nvPr>
            <p:ph type="subTitle"/>
          </p:nvPr>
        </p:nvSpPr>
        <p:spPr>
          <a:xfrm>
            <a:off x="4939560" y="724320"/>
            <a:ext cx="3836520" cy="3694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7"/>
          </p:nvPr>
        </p:nvSpPr>
        <p:spPr/>
        <p:txBody>
          <a:bodyPr/>
          <a:p>
            <a:fld id="{9A4E4B66-FC9B-4795-A911-89F1F773E79A}"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6" name="PlaceHolder 2"/>
          <p:cNvSpPr>
            <a:spLocks noGrp="1"/>
          </p:cNvSpPr>
          <p:nvPr>
            <p:ph/>
          </p:nvPr>
        </p:nvSpPr>
        <p:spPr>
          <a:xfrm>
            <a:off x="4939560" y="724320"/>
            <a:ext cx="383652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7"/>
          </p:nvPr>
        </p:nvSpPr>
        <p:spPr/>
        <p:txBody>
          <a:bodyPr/>
          <a:p>
            <a:fld id="{161B59E2-A7AE-4864-88C5-3CA2E8FF4998}"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48"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9"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7"/>
          </p:nvPr>
        </p:nvSpPr>
        <p:spPr/>
        <p:txBody>
          <a:bodyPr/>
          <a:p>
            <a:fld id="{124AA0C5-51A7-499D-8E6D-60B46A67EB9C}"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D2755198-471A-48CE-B455-CF8B8554B49B}"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265680" y="1081800"/>
            <a:ext cx="4044960" cy="82800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7"/>
          </p:nvPr>
        </p:nvSpPr>
        <p:spPr/>
        <p:txBody>
          <a:bodyPr/>
          <a:p>
            <a:fld id="{3FA5FC0D-0CC4-4E71-B346-22CAFE8EB2A2}"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3"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4" name="PlaceHolder 3"/>
          <p:cNvSpPr>
            <a:spLocks noGrp="1"/>
          </p:cNvSpPr>
          <p:nvPr>
            <p:ph/>
          </p:nvPr>
        </p:nvSpPr>
        <p:spPr>
          <a:xfrm>
            <a:off x="690552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5"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7"/>
          </p:nvPr>
        </p:nvSpPr>
        <p:spPr/>
        <p:txBody>
          <a:bodyPr/>
          <a:p>
            <a:fld id="{96131EA6-9C44-453E-9EE6-1777491A7E9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9"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0"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1"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9F9F0DAF-A6C9-49D8-A6DB-B5AC0CF2A18A}"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57" name="PlaceHolder 2"/>
          <p:cNvSpPr>
            <a:spLocks noGrp="1"/>
          </p:cNvSpPr>
          <p:nvPr>
            <p:ph/>
          </p:nvPr>
        </p:nvSpPr>
        <p:spPr>
          <a:xfrm>
            <a:off x="4939560" y="724320"/>
            <a:ext cx="1872000" cy="369468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8"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9" name="PlaceHolder 4"/>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7"/>
          </p:nvPr>
        </p:nvSpPr>
        <p:spPr/>
        <p:txBody>
          <a:bodyPr/>
          <a:p>
            <a:fld id="{7BC53CF9-FA5D-46A1-AF0A-42B5CA3C19F0}"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1"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2"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3"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7"/>
          </p:nvPr>
        </p:nvSpPr>
        <p:spPr/>
        <p:txBody>
          <a:bodyPr/>
          <a:p>
            <a:fld id="{B6D4F940-4A94-42A9-8436-912DAB1FDC87}"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5" name="PlaceHolder 2"/>
          <p:cNvSpPr>
            <a:spLocks noGrp="1"/>
          </p:cNvSpPr>
          <p:nvPr>
            <p:ph/>
          </p:nvPr>
        </p:nvSpPr>
        <p:spPr>
          <a:xfrm>
            <a:off x="4939560" y="72432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6" name="PlaceHolder 3"/>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7"/>
          </p:nvPr>
        </p:nvSpPr>
        <p:spPr/>
        <p:txBody>
          <a:bodyPr/>
          <a:p>
            <a:fld id="{0D8C4BA1-925A-42E7-8454-09D6FFD15D35}"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68"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69"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0" name="PlaceHolder 4"/>
          <p:cNvSpPr>
            <a:spLocks noGrp="1"/>
          </p:cNvSpPr>
          <p:nvPr>
            <p:ph/>
          </p:nvPr>
        </p:nvSpPr>
        <p:spPr>
          <a:xfrm>
            <a:off x="493956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1" name="PlaceHolder 5"/>
          <p:cNvSpPr>
            <a:spLocks noGrp="1"/>
          </p:cNvSpPr>
          <p:nvPr>
            <p:ph/>
          </p:nvPr>
        </p:nvSpPr>
        <p:spPr>
          <a:xfrm>
            <a:off x="6905520" y="265428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7" name="PlaceHolder 6"/>
          <p:cNvSpPr>
            <a:spLocks noGrp="1"/>
          </p:cNvSpPr>
          <p:nvPr>
            <p:ph type="sldNum" idx="7"/>
          </p:nvPr>
        </p:nvSpPr>
        <p:spPr/>
        <p:txBody>
          <a:bodyPr/>
          <a:p>
            <a:fld id="{89BCC9C8-3622-44E0-902F-DC2EC5649EB9}"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73" name="PlaceHolder 2"/>
          <p:cNvSpPr>
            <a:spLocks noGrp="1"/>
          </p:cNvSpPr>
          <p:nvPr>
            <p:ph/>
          </p:nvPr>
        </p:nvSpPr>
        <p:spPr>
          <a:xfrm>
            <a:off x="493956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4" name="PlaceHolder 3"/>
          <p:cNvSpPr>
            <a:spLocks noGrp="1"/>
          </p:cNvSpPr>
          <p:nvPr>
            <p:ph/>
          </p:nvPr>
        </p:nvSpPr>
        <p:spPr>
          <a:xfrm>
            <a:off x="623700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5" name="PlaceHolder 4"/>
          <p:cNvSpPr>
            <a:spLocks noGrp="1"/>
          </p:cNvSpPr>
          <p:nvPr>
            <p:ph/>
          </p:nvPr>
        </p:nvSpPr>
        <p:spPr>
          <a:xfrm>
            <a:off x="7534080" y="72432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6" name="PlaceHolder 5"/>
          <p:cNvSpPr>
            <a:spLocks noGrp="1"/>
          </p:cNvSpPr>
          <p:nvPr>
            <p:ph/>
          </p:nvPr>
        </p:nvSpPr>
        <p:spPr>
          <a:xfrm>
            <a:off x="493956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7" name="PlaceHolder 6"/>
          <p:cNvSpPr>
            <a:spLocks noGrp="1"/>
          </p:cNvSpPr>
          <p:nvPr>
            <p:ph/>
          </p:nvPr>
        </p:nvSpPr>
        <p:spPr>
          <a:xfrm>
            <a:off x="623700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78" name="PlaceHolder 7"/>
          <p:cNvSpPr>
            <a:spLocks noGrp="1"/>
          </p:cNvSpPr>
          <p:nvPr>
            <p:ph/>
          </p:nvPr>
        </p:nvSpPr>
        <p:spPr>
          <a:xfrm>
            <a:off x="7534080" y="2654280"/>
            <a:ext cx="123516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 name="PlaceHolder 8"/>
          <p:cNvSpPr>
            <a:spLocks noGrp="1"/>
          </p:cNvSpPr>
          <p:nvPr>
            <p:ph type="sldNum" idx="7"/>
          </p:nvPr>
        </p:nvSpPr>
        <p:spPr/>
        <p:txBody>
          <a:bodyPr/>
          <a:p>
            <a:fld id="{50686BFC-1F3A-4242-861E-5892E7687B6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65680" y="1081800"/>
            <a:ext cx="4044960" cy="17859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493956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3"/>
          <p:cNvSpPr>
            <a:spLocks noGrp="1"/>
          </p:cNvSpPr>
          <p:nvPr>
            <p:ph/>
          </p:nvPr>
        </p:nvSpPr>
        <p:spPr>
          <a:xfrm>
            <a:off x="6905520" y="724320"/>
            <a:ext cx="187200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5" name="PlaceHolder 4"/>
          <p:cNvSpPr>
            <a:spLocks noGrp="1"/>
          </p:cNvSpPr>
          <p:nvPr>
            <p:ph/>
          </p:nvPr>
        </p:nvSpPr>
        <p:spPr>
          <a:xfrm>
            <a:off x="4939560" y="2654280"/>
            <a:ext cx="3836520" cy="176220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6C630E5-39DB-45C6-94F3-09A6C3478A4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0" name="Google Shape;10;p2"/>
          <p:cNvSpPr/>
          <p:nvPr/>
        </p:nvSpPr>
        <p:spPr>
          <a:xfrm>
            <a:off x="4286160" y="0"/>
            <a:ext cx="72000" cy="514332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ffffff"/>
              </a:solidFill>
              <a:latin typeface="Arial"/>
            </a:endParaRPr>
          </a:p>
        </p:txBody>
      </p:sp>
      <p:sp>
        <p:nvSpPr>
          <p:cNvPr id="1" name="Google Shape;11;p2"/>
          <p:cNvSpPr/>
          <p:nvPr/>
        </p:nvSpPr>
        <p:spPr>
          <a:xfrm>
            <a:off x="4358520" y="0"/>
            <a:ext cx="3852720" cy="5143320"/>
          </a:xfrm>
          <a:prstGeom prst="rect">
            <a:avLst/>
          </a:prstGeom>
          <a:solidFill>
            <a:schemeClr val="accent4"/>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fontScale="94000"/>
          </a:bodyPr>
          <a:p>
            <a:pPr indent="0">
              <a:buNone/>
            </a:pPr>
            <a:r>
              <a:rPr b="0" lang="en-US" sz="6800" spc="-1" strike="noStrike">
                <a:solidFill>
                  <a:srgbClr val="000000"/>
                </a:solidFill>
                <a:latin typeface="Arial"/>
              </a:rPr>
              <a:t>Click to edit the title </a:t>
            </a:r>
            <a:r>
              <a:rPr b="0" lang="en-US" sz="6800" spc="-1" strike="noStrike">
                <a:solidFill>
                  <a:srgbClr val="000000"/>
                </a:solidFill>
                <a:latin typeface="Arial"/>
              </a:rPr>
              <a:t>text format</a:t>
            </a:r>
            <a:endParaRPr b="0" lang="en-US" sz="6800" spc="-1" strike="noStrike">
              <a:solidFill>
                <a:srgbClr val="000000"/>
              </a:solidFill>
              <a:latin typeface="Arial"/>
            </a:endParaRPr>
          </a:p>
        </p:txBody>
      </p:sp>
      <p:sp>
        <p:nvSpPr>
          <p:cNvPr id="3" name="PlaceHolder 2"/>
          <p:cNvSpPr>
            <a:spLocks noGrp="1"/>
          </p:cNvSpPr>
          <p:nvPr>
            <p:ph type="sldNum" idx="1"/>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dk2"/>
                </a:solidFill>
                <a:latin typeface="Playfair Display"/>
                <a:ea typeface="Playfair Display"/>
              </a:defRPr>
            </a:lvl1pPr>
          </a:lstStyle>
          <a:p>
            <a:pPr indent="0" algn="r">
              <a:lnSpc>
                <a:spcPct val="100000"/>
              </a:lnSpc>
              <a:buNone/>
              <a:tabLst>
                <a:tab algn="l" pos="0"/>
              </a:tabLst>
            </a:pPr>
            <a:fld id="{6A0ACE4D-3F29-4F40-A896-1A922899AE8E}" type="slidenum">
              <a:rPr b="0" lang="en" sz="1000" spc="-1" strike="noStrike">
                <a:solidFill>
                  <a:schemeClr val="dk2"/>
                </a:solidFill>
                <a:latin typeface="Playfair Display"/>
                <a:ea typeface="Playfair Display"/>
              </a:rPr>
              <a:t>&lt;number&gt;</a:t>
            </a:fld>
            <a:endParaRPr b="0" lang="en-US" sz="1000" spc="-1" strike="noStrike">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42" name="PlaceHolder 2"/>
          <p:cNvSpPr>
            <a:spLocks noGrp="1"/>
          </p:cNvSpPr>
          <p:nvPr>
            <p:ph type="body"/>
          </p:nvPr>
        </p:nvSpPr>
        <p:spPr>
          <a:xfrm>
            <a:off x="311760" y="1234080"/>
            <a:ext cx="3999600" cy="333432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43" name="PlaceHolder 3"/>
          <p:cNvSpPr>
            <a:spLocks noGrp="1"/>
          </p:cNvSpPr>
          <p:nvPr>
            <p:ph type="body"/>
          </p:nvPr>
        </p:nvSpPr>
        <p:spPr>
          <a:xfrm>
            <a:off x="4832280" y="1234080"/>
            <a:ext cx="3999600" cy="333432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44" name="PlaceHolder 4"/>
          <p:cNvSpPr>
            <a:spLocks noGrp="1"/>
          </p:cNvSpPr>
          <p:nvPr>
            <p:ph type="sldNum" idx="2"/>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dk2"/>
                </a:solidFill>
                <a:latin typeface="Playfair Display"/>
                <a:ea typeface="Playfair Display"/>
              </a:defRPr>
            </a:lvl1pPr>
          </a:lstStyle>
          <a:p>
            <a:pPr indent="0" algn="r">
              <a:lnSpc>
                <a:spcPct val="100000"/>
              </a:lnSpc>
              <a:buNone/>
              <a:tabLst>
                <a:tab algn="l" pos="0"/>
              </a:tabLst>
            </a:pPr>
            <a:fld id="{3F9E764F-9420-49B4-8687-21E66EC6DC55}" type="slidenum">
              <a:rPr b="0" lang="en" sz="1000" spc="-1" strike="noStrike">
                <a:solidFill>
                  <a:schemeClr val="dk2"/>
                </a:solidFill>
                <a:latin typeface="Playfair Display"/>
                <a:ea typeface="Playfair Display"/>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81" name="Google Shape;16;p3"/>
          <p:cNvSpPr/>
          <p:nvPr/>
        </p:nvSpPr>
        <p:spPr>
          <a:xfrm rot="5400000">
            <a:off x="4551120" y="-498600"/>
            <a:ext cx="42120" cy="845532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ffffff"/>
              </a:solidFill>
              <a:latin typeface="Arial"/>
            </a:endParaRPr>
          </a:p>
        </p:txBody>
      </p:sp>
      <p:sp>
        <p:nvSpPr>
          <p:cNvPr id="82"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83" name="PlaceHolder 2"/>
          <p:cNvSpPr>
            <a:spLocks noGrp="1"/>
          </p:cNvSpPr>
          <p:nvPr>
            <p:ph type="sldNum" idx="3"/>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lt1"/>
                </a:solidFill>
                <a:latin typeface="Playfair Display"/>
                <a:ea typeface="Playfair Display"/>
              </a:defRPr>
            </a:lvl1pPr>
          </a:lstStyle>
          <a:p>
            <a:pPr indent="0" algn="r">
              <a:lnSpc>
                <a:spcPct val="100000"/>
              </a:lnSpc>
              <a:buNone/>
              <a:tabLst>
                <a:tab algn="l" pos="0"/>
              </a:tabLst>
            </a:pPr>
            <a:fld id="{14CEC5BF-A49C-4905-AF3F-D7B6280327F8}" type="slidenum">
              <a:rPr b="0" lang="en" sz="1000" spc="-1" strike="noStrike">
                <a:solidFill>
                  <a:schemeClr val="lt1"/>
                </a:solidFill>
                <a:latin typeface="Playfair Display"/>
                <a:ea typeface="Playfair Display"/>
              </a:rPr>
              <a:t>&lt;number&gt;</a:t>
            </a:fld>
            <a:endParaRPr b="0" lang="en-US" sz="1000" spc="-1" strike="noStrike">
              <a:solidFill>
                <a:srgbClr val="000000"/>
              </a:solidFill>
              <a:latin typeface="Times New Roman"/>
            </a:endParaRPr>
          </a:p>
        </p:txBody>
      </p:sp>
      <p:sp>
        <p:nvSpPr>
          <p:cNvPr id="8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85000"/>
          </a:bodyPr>
          <a:p>
            <a:pPr indent="0">
              <a:buNone/>
            </a:pPr>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122" name="PlaceHolder 2"/>
          <p:cNvSpPr>
            <a:spLocks noGrp="1"/>
          </p:cNvSpPr>
          <p:nvPr>
            <p:ph type="body"/>
          </p:nvPr>
        </p:nvSpPr>
        <p:spPr>
          <a:xfrm>
            <a:off x="311760" y="1234080"/>
            <a:ext cx="8520120" cy="333432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23" name="PlaceHolder 3"/>
          <p:cNvSpPr>
            <a:spLocks noGrp="1"/>
          </p:cNvSpPr>
          <p:nvPr>
            <p:ph type="sldNum" idx="4"/>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dk2"/>
                </a:solidFill>
                <a:latin typeface="Playfair Display"/>
                <a:ea typeface="Playfair Display"/>
              </a:defRPr>
            </a:lvl1pPr>
          </a:lstStyle>
          <a:p>
            <a:pPr indent="0" algn="r">
              <a:lnSpc>
                <a:spcPct val="100000"/>
              </a:lnSpc>
              <a:buNone/>
              <a:tabLst>
                <a:tab algn="l" pos="0"/>
              </a:tabLst>
            </a:pPr>
            <a:fld id="{6AD2D301-8838-4DB3-86B4-05FFF77ACAEE}" type="slidenum">
              <a:rPr b="0" lang="en" sz="1000" spc="-1" strike="noStrike">
                <a:solidFill>
                  <a:schemeClr val="dk2"/>
                </a:solidFill>
                <a:latin typeface="Playfair Display"/>
                <a:ea typeface="Playfair Display"/>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311760" y="555480"/>
            <a:ext cx="2807640" cy="755280"/>
          </a:xfrm>
          <a:prstGeom prst="rect">
            <a:avLst/>
          </a:prstGeom>
          <a:noFill/>
          <a:ln w="0">
            <a:noFill/>
          </a:ln>
        </p:spPr>
        <p:txBody>
          <a:bodyPr tIns="91440" bIns="91440" anchor="b">
            <a:normAutofit fontScale="78000"/>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161" name="PlaceHolder 2"/>
          <p:cNvSpPr>
            <a:spLocks noGrp="1"/>
          </p:cNvSpPr>
          <p:nvPr>
            <p:ph type="body"/>
          </p:nvPr>
        </p:nvSpPr>
        <p:spPr>
          <a:xfrm>
            <a:off x="311760" y="1389600"/>
            <a:ext cx="2807640" cy="3179160"/>
          </a:xfrm>
          <a:prstGeom prst="rect">
            <a:avLst/>
          </a:prstGeom>
          <a:noFill/>
          <a:ln w="0">
            <a:noFill/>
          </a:ln>
        </p:spPr>
        <p:txBody>
          <a:bodyPr tIns="91440" bIns="91440" anchor="t">
            <a:normAutofit fontScale="57000"/>
          </a:bodyPr>
          <a:p>
            <a:pPr marL="246240" indent="-18468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492480" indent="-18468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738720" indent="-16416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984960" indent="-12312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1231200" indent="-12312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1477440" indent="-12312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1723680" indent="-12312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162" name="PlaceHolder 3"/>
          <p:cNvSpPr>
            <a:spLocks noGrp="1"/>
          </p:cNvSpPr>
          <p:nvPr>
            <p:ph type="sldNum" idx="5"/>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dk2"/>
                </a:solidFill>
                <a:latin typeface="Playfair Display"/>
                <a:ea typeface="Playfair Display"/>
              </a:defRPr>
            </a:lvl1pPr>
          </a:lstStyle>
          <a:p>
            <a:pPr indent="0" algn="r">
              <a:lnSpc>
                <a:spcPct val="100000"/>
              </a:lnSpc>
              <a:buNone/>
              <a:tabLst>
                <a:tab algn="l" pos="0"/>
              </a:tabLst>
            </a:pPr>
            <a:fld id="{A7CB8121-3029-4380-8924-8443715734C2}" type="slidenum">
              <a:rPr b="0" lang="en" sz="1000" spc="-1" strike="noStrike">
                <a:solidFill>
                  <a:schemeClr val="dk2"/>
                </a:solidFill>
                <a:latin typeface="Playfair Display"/>
                <a:ea typeface="Playfair Display"/>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490320" y="526320"/>
            <a:ext cx="5618520" cy="4090320"/>
          </a:xfrm>
          <a:prstGeom prst="rect">
            <a:avLst/>
          </a:prstGeom>
          <a:noFill/>
          <a:ln w="0">
            <a:noFill/>
          </a:ln>
        </p:spPr>
        <p:txBody>
          <a:bodyPr tIns="91440" bIns="91440" anchor="ctr">
            <a:normAutofit/>
          </a:bodyPr>
          <a:p>
            <a:pPr indent="0">
              <a:buNone/>
            </a:pPr>
            <a:r>
              <a:rPr b="0" lang="en-US" sz="5400" spc="-1" strike="noStrike">
                <a:solidFill>
                  <a:srgbClr val="000000"/>
                </a:solidFill>
                <a:latin typeface="Arial"/>
              </a:rPr>
              <a:t>Click to edit the title text format</a:t>
            </a:r>
            <a:endParaRPr b="0" lang="en-US" sz="5400" spc="-1" strike="noStrike">
              <a:solidFill>
                <a:srgbClr val="000000"/>
              </a:solidFill>
              <a:latin typeface="Arial"/>
            </a:endParaRPr>
          </a:p>
        </p:txBody>
      </p:sp>
      <p:sp>
        <p:nvSpPr>
          <p:cNvPr id="200" name="PlaceHolder 2"/>
          <p:cNvSpPr>
            <a:spLocks noGrp="1"/>
          </p:cNvSpPr>
          <p:nvPr>
            <p:ph type="sldNum" idx="6"/>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lt1"/>
                </a:solidFill>
                <a:latin typeface="Playfair Display"/>
                <a:ea typeface="Playfair Display"/>
              </a:defRPr>
            </a:lvl1pPr>
          </a:lstStyle>
          <a:p>
            <a:pPr indent="0" algn="r">
              <a:lnSpc>
                <a:spcPct val="100000"/>
              </a:lnSpc>
              <a:buNone/>
              <a:tabLst>
                <a:tab algn="l" pos="0"/>
              </a:tabLst>
            </a:pPr>
            <a:fld id="{70D56B3B-0E31-437B-B142-818CC4F3A099}" type="slidenum">
              <a:rPr b="0" lang="en" sz="1000" spc="-1" strike="noStrike">
                <a:solidFill>
                  <a:schemeClr val="lt1"/>
                </a:solidFill>
                <a:latin typeface="Playfair Display"/>
                <a:ea typeface="Playfair Display"/>
              </a:rPr>
              <a:t>&lt;number&gt;</a:t>
            </a:fld>
            <a:endParaRPr b="0" lang="en-US" sz="1000" spc="-1" strike="noStrike">
              <a:solidFill>
                <a:srgbClr val="000000"/>
              </a:solidFill>
              <a:latin typeface="Times New Roman"/>
            </a:endParaRPr>
          </a:p>
        </p:txBody>
      </p:sp>
      <p:sp>
        <p:nvSpPr>
          <p:cNvPr id="20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8" name="Google Shape;39;p9"/>
          <p:cNvSpPr/>
          <p:nvPr/>
        </p:nvSpPr>
        <p:spPr>
          <a:xfrm>
            <a:off x="4572000" y="0"/>
            <a:ext cx="4571640" cy="5143320"/>
          </a:xfrm>
          <a:prstGeom prst="rect">
            <a:avLst/>
          </a:prstGeom>
          <a:solidFill>
            <a:schemeClr val="dk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cxnSp>
        <p:nvCxnSpPr>
          <p:cNvPr id="239" name="Google Shape;40;p9"/>
          <p:cNvCxnSpPr/>
          <p:nvPr/>
        </p:nvCxnSpPr>
        <p:spPr>
          <a:xfrm>
            <a:off x="5029560" y="4495320"/>
            <a:ext cx="468720" cy="360"/>
          </a:xfrm>
          <a:prstGeom prst="straightConnector1">
            <a:avLst/>
          </a:prstGeom>
          <a:ln w="19050">
            <a:solidFill>
              <a:srgbClr val="000000"/>
            </a:solidFill>
            <a:round/>
          </a:ln>
        </p:spPr>
      </p:cxnSp>
      <p:sp>
        <p:nvSpPr>
          <p:cNvPr id="240" name="PlaceHolder 1"/>
          <p:cNvSpPr>
            <a:spLocks noGrp="1"/>
          </p:cNvSpPr>
          <p:nvPr>
            <p:ph type="title"/>
          </p:nvPr>
        </p:nvSpPr>
        <p:spPr>
          <a:xfrm>
            <a:off x="265680" y="1081800"/>
            <a:ext cx="4044960" cy="1785960"/>
          </a:xfrm>
          <a:prstGeom prst="rect">
            <a:avLst/>
          </a:prstGeom>
          <a:noFill/>
          <a:ln w="0">
            <a:noFill/>
          </a:ln>
        </p:spPr>
        <p:txBody>
          <a:bodyPr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241" name="PlaceHolder 2"/>
          <p:cNvSpPr>
            <a:spLocks noGrp="1"/>
          </p:cNvSpPr>
          <p:nvPr>
            <p:ph type="body"/>
          </p:nvPr>
        </p:nvSpPr>
        <p:spPr>
          <a:xfrm>
            <a:off x="4939560" y="724320"/>
            <a:ext cx="3836520" cy="3694680"/>
          </a:xfrm>
          <a:prstGeom prst="rect">
            <a:avLst/>
          </a:prstGeom>
          <a:noFill/>
          <a:ln w="0">
            <a:noFill/>
          </a:ln>
        </p:spPr>
        <p:txBody>
          <a:bodyPr tIns="91440" bIns="91440" anchor="ctr">
            <a:normAutofit fontScale="86000"/>
          </a:bodyPr>
          <a:p>
            <a:pPr marL="371520" indent="-27864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743040" indent="-27864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114560" indent="-24768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486080" indent="-18576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1857600" indent="-18576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229120" indent="-18576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2600640" indent="-18576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2" name="PlaceHolder 3"/>
          <p:cNvSpPr>
            <a:spLocks noGrp="1"/>
          </p:cNvSpPr>
          <p:nvPr>
            <p:ph type="sldNum" idx="7"/>
          </p:nvPr>
        </p:nvSpPr>
        <p:spPr>
          <a:xfrm>
            <a:off x="8498160" y="468864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 sz="1000" spc="-1" strike="noStrike">
                <a:solidFill>
                  <a:schemeClr val="dk2"/>
                </a:solidFill>
                <a:latin typeface="Playfair Display"/>
                <a:ea typeface="Playfair Display"/>
              </a:defRPr>
            </a:lvl1pPr>
          </a:lstStyle>
          <a:p>
            <a:pPr indent="0" algn="r">
              <a:lnSpc>
                <a:spcPct val="100000"/>
              </a:lnSpc>
              <a:buNone/>
              <a:tabLst>
                <a:tab algn="l" pos="0"/>
              </a:tabLst>
            </a:pPr>
            <a:fld id="{D913EF6A-1B25-4FE6-B880-7D84C51B118E}" type="slidenum">
              <a:rPr b="0" lang="en" sz="1000" spc="-1" strike="noStrike">
                <a:solidFill>
                  <a:schemeClr val="dk2"/>
                </a:solidFill>
                <a:latin typeface="Playfair Display"/>
                <a:ea typeface="Playfair Display"/>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1.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8.png"/><Relationship Id="rId3" Type="http://schemas.openxmlformats.org/officeDocument/2006/relationships/slideLayout" Target="../slideLayouts/slideLayout1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www.geeksforgeeks.org/" TargetMode="External"/><Relationship Id="rId2" Type="http://schemas.openxmlformats.org/officeDocument/2006/relationships/hyperlink" Target="https://www.programiz.com/" TargetMode="External"/><Relationship Id="rId3" Type="http://schemas.openxmlformats.org/officeDocument/2006/relationships/hyperlink" Target="https://wikipedia.org" TargetMode="External"/><Relationship Id="rId4" Type="http://schemas.openxmlformats.org/officeDocument/2006/relationships/slideLayout" Target="../slideLayouts/slideLayout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fontScale="94000"/>
          </a:bodyPr>
          <a:p>
            <a:pPr indent="0">
              <a:lnSpc>
                <a:spcPct val="100000"/>
              </a:lnSpc>
              <a:buNone/>
              <a:tabLst>
                <a:tab algn="l" pos="0"/>
              </a:tabLst>
            </a:pPr>
            <a:r>
              <a:rPr b="0" lang="en" sz="6800" spc="-1" strike="noStrike">
                <a:solidFill>
                  <a:schemeClr val="dk2"/>
                </a:solidFill>
                <a:highlight>
                  <a:srgbClr val="f8e71c"/>
                </a:highlight>
                <a:latin typeface="Playfair Display Black"/>
                <a:ea typeface="Playfair Display Black"/>
              </a:rPr>
              <a:t>P</a:t>
            </a:r>
            <a:r>
              <a:rPr b="0" lang="en" sz="5800" spc="-1" strike="noStrike">
                <a:solidFill>
                  <a:schemeClr val="dk2"/>
                </a:solidFill>
                <a:highlight>
                  <a:srgbClr val="f8e71c"/>
                </a:highlight>
                <a:latin typeface="Playfair Display Black"/>
                <a:ea typeface="Playfair Display Black"/>
              </a:rPr>
              <a:t>ASSWORD</a:t>
            </a:r>
            <a:r>
              <a:rPr b="0" lang="en" sz="6800" spc="-1" strike="noStrike">
                <a:solidFill>
                  <a:schemeClr val="dk2"/>
                </a:solidFill>
                <a:highlight>
                  <a:srgbClr val="f8e71c"/>
                </a:highlight>
                <a:latin typeface="Playfair Display Black"/>
                <a:ea typeface="Playfair Display Black"/>
              </a:rPr>
              <a:t> M</a:t>
            </a:r>
            <a:r>
              <a:rPr b="0" lang="en" sz="5100" spc="-1" strike="noStrike">
                <a:solidFill>
                  <a:schemeClr val="dk2"/>
                </a:solidFill>
                <a:highlight>
                  <a:srgbClr val="f8e71c"/>
                </a:highlight>
                <a:latin typeface="Playfair Display Black"/>
                <a:ea typeface="Playfair Display Black"/>
              </a:rPr>
              <a:t>ANAGEMENT</a:t>
            </a:r>
            <a:r>
              <a:rPr b="0" lang="en" sz="6800" spc="-1" strike="noStrike">
                <a:solidFill>
                  <a:schemeClr val="dk2"/>
                </a:solidFill>
                <a:highlight>
                  <a:srgbClr val="f8e71c"/>
                </a:highlight>
                <a:latin typeface="Playfair Display Black"/>
                <a:ea typeface="Playfair Display Black"/>
              </a:rPr>
              <a:t> S</a:t>
            </a:r>
            <a:r>
              <a:rPr b="0" lang="en" sz="5400" spc="-1" strike="noStrike">
                <a:solidFill>
                  <a:schemeClr val="dk2"/>
                </a:solidFill>
                <a:highlight>
                  <a:srgbClr val="f8e71c"/>
                </a:highlight>
                <a:latin typeface="Playfair Display Black"/>
                <a:ea typeface="Playfair Display Black"/>
              </a:rPr>
              <a:t>YSTEM</a:t>
            </a:r>
            <a:endParaRPr b="0" lang="en-US" sz="5400" spc="-1" strike="noStrike">
              <a:solidFill>
                <a:srgbClr val="000000"/>
              </a:solidFill>
              <a:latin typeface="Arial"/>
            </a:endParaRPr>
          </a:p>
        </p:txBody>
      </p:sp>
      <p:sp>
        <p:nvSpPr>
          <p:cNvPr id="280" name="PlaceHolder 2"/>
          <p:cNvSpPr>
            <a:spLocks noGrp="1"/>
          </p:cNvSpPr>
          <p:nvPr>
            <p:ph type="subTitle"/>
          </p:nvPr>
        </p:nvSpPr>
        <p:spPr>
          <a:xfrm>
            <a:off x="344160" y="3550680"/>
            <a:ext cx="3979440" cy="673920"/>
          </a:xfrm>
          <a:prstGeom prst="rect">
            <a:avLst/>
          </a:prstGeom>
          <a:solidFill>
            <a:srgbClr val="000000"/>
          </a:solidFill>
          <a:ln w="0">
            <a:noFill/>
          </a:ln>
        </p:spPr>
        <p:txBody>
          <a:bodyPr tIns="91440" bIns="91440" anchor="ctr">
            <a:normAutofit/>
          </a:bodyPr>
          <a:p>
            <a:pPr indent="0">
              <a:lnSpc>
                <a:spcPct val="100000"/>
              </a:lnSpc>
              <a:buNone/>
              <a:tabLst>
                <a:tab algn="l" pos="0"/>
              </a:tabLst>
            </a:pPr>
            <a:r>
              <a:rPr b="1" lang="en" sz="2400" spc="-1" strike="noStrike">
                <a:solidFill>
                  <a:schemeClr val="lt1"/>
                </a:solidFill>
                <a:latin typeface="Montserrat"/>
                <a:ea typeface="Montserrat"/>
              </a:rPr>
              <a:t>AI&amp;ML GROUP 4</a:t>
            </a:r>
            <a:endParaRPr b="0" lang="en-US" sz="2400" spc="-1" strike="noStrike">
              <a:solidFill>
                <a:srgbClr val="ffffff"/>
              </a:solidFill>
              <a:latin typeface="Arial"/>
            </a:endParaRPr>
          </a:p>
        </p:txBody>
      </p:sp>
      <p:sp>
        <p:nvSpPr>
          <p:cNvPr id="281" name="PlaceHolder 3"/>
          <p:cNvSpPr>
            <a:spLocks noGrp="1"/>
          </p:cNvSpPr>
          <p:nvPr>
            <p:ph type="subTitle"/>
          </p:nvPr>
        </p:nvSpPr>
        <p:spPr>
          <a:xfrm>
            <a:off x="4323960" y="541800"/>
            <a:ext cx="4475520" cy="861840"/>
          </a:xfrm>
          <a:prstGeom prst="rect">
            <a:avLst/>
          </a:prstGeom>
          <a:solidFill>
            <a:srgbClr val="000000"/>
          </a:solidFill>
          <a:ln w="0">
            <a:noFill/>
          </a:ln>
        </p:spPr>
        <p:txBody>
          <a:bodyPr tIns="91440" bIns="91440" anchor="ctr">
            <a:normAutofit/>
          </a:bodyPr>
          <a:p>
            <a:pPr indent="0">
              <a:lnSpc>
                <a:spcPct val="100000"/>
              </a:lnSpc>
              <a:buNone/>
              <a:tabLst>
                <a:tab algn="l" pos="0"/>
              </a:tabLst>
            </a:pPr>
            <a:r>
              <a:rPr b="1" lang="en" sz="2400" spc="-1" strike="noStrike">
                <a:solidFill>
                  <a:schemeClr val="lt1"/>
                </a:solidFill>
                <a:latin typeface="Montserrat"/>
                <a:ea typeface="Montserrat"/>
              </a:rPr>
              <a:t>INNOVATIVE EXAM PPS</a:t>
            </a:r>
            <a:endParaRPr b="0" lang="en-US" sz="2400" spc="-1" strike="noStrike">
              <a:solidFill>
                <a:srgbClr val="ffffff"/>
              </a:solidFill>
              <a:latin typeface="Arial"/>
            </a:endParaRPr>
          </a:p>
        </p:txBody>
      </p:sp>
      <p:sp>
        <p:nvSpPr>
          <p:cNvPr id="282" name="Google Shape;61;p13"/>
          <p:cNvSpPr/>
          <p:nvPr/>
        </p:nvSpPr>
        <p:spPr>
          <a:xfrm>
            <a:off x="6729480" y="3912120"/>
            <a:ext cx="2414160" cy="4424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1700" spc="-1" strike="noStrike">
                <a:solidFill>
                  <a:schemeClr val="dk2"/>
                </a:solidFill>
                <a:latin typeface="Playfair Display"/>
                <a:ea typeface="Playfair Display"/>
              </a:rPr>
              <a:t>Names</a:t>
            </a:r>
            <a:endParaRPr b="0" lang="en-US"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a:bodyPr>
          <a:p>
            <a:pPr indent="0" algn="ctr">
              <a:lnSpc>
                <a:spcPct val="100000"/>
              </a:lnSpc>
              <a:buNone/>
              <a:tabLst>
                <a:tab algn="l" pos="0"/>
              </a:tabLst>
            </a:pPr>
            <a:r>
              <a:rPr b="1" lang="en" sz="4800" spc="-1" strike="noStrike">
                <a:solidFill>
                  <a:schemeClr val="dk2"/>
                </a:solidFill>
                <a:highlight>
                  <a:srgbClr val="f8e71c"/>
                </a:highlight>
                <a:latin typeface="Playfair Display"/>
                <a:ea typeface="Playfair Display"/>
              </a:rPr>
              <a:t>Identified Procedure &amp; Function</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Google Shape;130;p23"/>
          <p:cNvSpPr/>
          <p:nvPr/>
        </p:nvSpPr>
        <p:spPr>
          <a:xfrm>
            <a:off x="231840" y="0"/>
            <a:ext cx="4851720" cy="109944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12" name="Google Shape;131;p23"/>
          <p:cNvSpPr/>
          <p:nvPr/>
        </p:nvSpPr>
        <p:spPr>
          <a:xfrm>
            <a:off x="311760" y="1144440"/>
            <a:ext cx="3999600" cy="36799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13" name="Google Shape;132;p23"/>
          <p:cNvSpPr/>
          <p:nvPr/>
        </p:nvSpPr>
        <p:spPr>
          <a:xfrm>
            <a:off x="4832280" y="1098000"/>
            <a:ext cx="4098240" cy="36799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14" name="PlaceHolder 1"/>
          <p:cNvSpPr>
            <a:spLocks noGrp="1"/>
          </p:cNvSpPr>
          <p:nvPr>
            <p:ph type="title"/>
          </p:nvPr>
        </p:nvSpPr>
        <p:spPr>
          <a:xfrm>
            <a:off x="311760" y="310680"/>
            <a:ext cx="6122520" cy="788760"/>
          </a:xfrm>
          <a:prstGeom prst="rect">
            <a:avLst/>
          </a:prstGeom>
          <a:noFill/>
          <a:ln w="0">
            <a:noFill/>
          </a:ln>
        </p:spPr>
        <p:txBody>
          <a:bodyPr tIns="91440" bIns="91440" anchor="t">
            <a:normAutofit/>
          </a:bodyPr>
          <a:p>
            <a:pPr indent="0">
              <a:lnSpc>
                <a:spcPct val="100000"/>
              </a:lnSpc>
              <a:buNone/>
              <a:tabLst>
                <a:tab algn="l" pos="0"/>
              </a:tabLst>
            </a:pPr>
            <a:r>
              <a:rPr b="0" lang="en" sz="3000" spc="-1" strike="noStrike">
                <a:solidFill>
                  <a:schemeClr val="dk2"/>
                </a:solidFill>
                <a:highlight>
                  <a:srgbClr val="f8e71c"/>
                </a:highlight>
                <a:latin typeface="Oswald"/>
                <a:ea typeface="Oswald"/>
              </a:rPr>
              <a:t>Identified Procedure &amp; Fuction</a:t>
            </a:r>
            <a:endParaRPr b="0" lang="en-US" sz="3000" spc="-1" strike="noStrike">
              <a:solidFill>
                <a:srgbClr val="000000"/>
              </a:solidFill>
              <a:latin typeface="Arial"/>
            </a:endParaRPr>
          </a:p>
        </p:txBody>
      </p:sp>
      <p:sp>
        <p:nvSpPr>
          <p:cNvPr id="315" name="PlaceHolder 2"/>
          <p:cNvSpPr>
            <a:spLocks noGrp="1"/>
          </p:cNvSpPr>
          <p:nvPr>
            <p:ph/>
          </p:nvPr>
        </p:nvSpPr>
        <p:spPr>
          <a:xfrm>
            <a:off x="311760" y="1142640"/>
            <a:ext cx="3999600" cy="3590640"/>
          </a:xfrm>
          <a:prstGeom prst="rect">
            <a:avLst/>
          </a:prstGeom>
          <a:noFill/>
          <a:ln w="0">
            <a:noFill/>
          </a:ln>
        </p:spPr>
        <p:txBody>
          <a:bodyPr tIns="91440" bIns="91440" anchor="t">
            <a:normAutofit fontScale="26000"/>
          </a:bodyPr>
          <a:p>
            <a:pPr indent="0">
              <a:lnSpc>
                <a:spcPct val="115000"/>
              </a:lnSpc>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Data Types:-</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In the c programming Language, a Data Type is often defined as a group of values with similar characteristics. All the values during a data type have equivalent properties.</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The memory size and type of the value of a variable are determined by the variable data type.</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In C program, each variable, constant or array must have a data type and this data type specifies what proportion memory is to be allocated and what type of values are to be stored therein variable or constant or array.</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There are 4 types of Data types in C programming Language</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I. Primary Data Types (Basic Data types or Predefined Data types)</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II.  Derived Data Types (Secondary Data Types or User-Defined Data Types)</a:t>
            </a:r>
            <a:endParaRPr b="0" lang="en-US" sz="3959" spc="-1" strike="noStrike">
              <a:solidFill>
                <a:srgbClr val="000000"/>
              </a:solidFill>
              <a:latin typeface="Arial"/>
            </a:endParaRPr>
          </a:p>
          <a:p>
            <a:pPr indent="0">
              <a:lnSpc>
                <a:spcPct val="115000"/>
              </a:lnSpc>
              <a:spcBef>
                <a:spcPts val="1199"/>
              </a:spcBef>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III. Enumeration Data Types</a:t>
            </a:r>
            <a:endParaRPr b="0" lang="en-US" sz="3959" spc="-1" strike="noStrike">
              <a:solidFill>
                <a:srgbClr val="000000"/>
              </a:solidFill>
              <a:latin typeface="Arial"/>
            </a:endParaRPr>
          </a:p>
          <a:p>
            <a:pPr indent="0">
              <a:lnSpc>
                <a:spcPct val="115000"/>
              </a:lnSpc>
              <a:spcBef>
                <a:spcPts val="1199"/>
              </a:spcBef>
              <a:spcAft>
                <a:spcPts val="1199"/>
              </a:spcAft>
              <a:buNone/>
              <a:tabLst>
                <a:tab algn="l" pos="0"/>
              </a:tabLst>
            </a:pPr>
            <a:r>
              <a:rPr b="0" lang="en" sz="3959" spc="-1" strike="noStrike">
                <a:solidFill>
                  <a:schemeClr val="dk2"/>
                </a:solidFill>
                <a:latin typeface="Playfair Display"/>
                <a:ea typeface="Playfair Display"/>
              </a:rPr>
              <a:t> </a:t>
            </a:r>
            <a:r>
              <a:rPr b="0" lang="en" sz="3959" spc="-1" strike="noStrike">
                <a:solidFill>
                  <a:schemeClr val="dk2"/>
                </a:solidFill>
                <a:latin typeface="Playfair Display"/>
                <a:ea typeface="Playfair Display"/>
              </a:rPr>
              <a:t>IV. Void Data Types</a:t>
            </a:r>
            <a:endParaRPr b="0" lang="en-US" sz="3959" spc="-1" strike="noStrike">
              <a:solidFill>
                <a:srgbClr val="000000"/>
              </a:solidFill>
              <a:latin typeface="Arial"/>
            </a:endParaRPr>
          </a:p>
        </p:txBody>
      </p:sp>
      <p:sp>
        <p:nvSpPr>
          <p:cNvPr id="316" name="PlaceHolder 3"/>
          <p:cNvSpPr>
            <a:spLocks noGrp="1"/>
          </p:cNvSpPr>
          <p:nvPr>
            <p:ph/>
          </p:nvPr>
        </p:nvSpPr>
        <p:spPr>
          <a:xfrm>
            <a:off x="4832280" y="1234080"/>
            <a:ext cx="4050720" cy="3471480"/>
          </a:xfrm>
          <a:prstGeom prst="rect">
            <a:avLst/>
          </a:prstGeom>
          <a:noFill/>
          <a:ln w="0">
            <a:noFill/>
          </a:ln>
        </p:spPr>
        <p:txBody>
          <a:bodyPr tIns="91440" bIns="91440" anchor="t">
            <a:noAutofit/>
          </a:bodyPr>
          <a:p>
            <a:pPr indent="0">
              <a:lnSpc>
                <a:spcPct val="95000"/>
              </a:lnSpc>
              <a:buNone/>
              <a:tabLst>
                <a:tab algn="l" pos="0"/>
              </a:tabLst>
            </a:pPr>
            <a:r>
              <a:rPr b="0" lang="en" sz="1170" spc="-1" strike="noStrike">
                <a:solidFill>
                  <a:schemeClr val="dk2"/>
                </a:solidFill>
                <a:latin typeface="Playfair Display"/>
                <a:ea typeface="Playfair Display"/>
              </a:rPr>
              <a:t>1. Integer Data Type:</a:t>
            </a:r>
            <a:endParaRPr b="0" lang="en-US" sz="1170" spc="-1" strike="noStrike">
              <a:solidFill>
                <a:srgbClr val="000000"/>
              </a:solidFill>
              <a:latin typeface="Arial"/>
            </a:endParaRPr>
          </a:p>
          <a:p>
            <a:pPr indent="0">
              <a:lnSpc>
                <a:spcPct val="95000"/>
              </a:lnSpc>
              <a:spcBef>
                <a:spcPts val="1199"/>
              </a:spcBef>
              <a:buNone/>
              <a:tabLst>
                <a:tab algn="l" pos="0"/>
              </a:tabLst>
            </a:pP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This Data Type comes under Primary Data Types.</a:t>
            </a:r>
            <a:endParaRPr b="0" lang="en-US" sz="1170" spc="-1" strike="noStrike">
              <a:solidFill>
                <a:srgbClr val="000000"/>
              </a:solidFill>
              <a:latin typeface="Arial"/>
            </a:endParaRPr>
          </a:p>
          <a:p>
            <a:pPr indent="0">
              <a:lnSpc>
                <a:spcPct val="95000"/>
              </a:lnSpc>
              <a:spcBef>
                <a:spcPts val="1199"/>
              </a:spcBef>
              <a:buNone/>
              <a:tabLst>
                <a:tab algn="l" pos="0"/>
              </a:tabLst>
            </a:pP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The keyword ‘int’ is used to represent integer data type in C language programming.</a:t>
            </a:r>
            <a:endParaRPr b="0" lang="en-US" sz="1170" spc="-1" strike="noStrike">
              <a:solidFill>
                <a:srgbClr val="000000"/>
              </a:solidFill>
              <a:latin typeface="Arial"/>
            </a:endParaRPr>
          </a:p>
          <a:p>
            <a:pPr indent="0">
              <a:lnSpc>
                <a:spcPct val="95000"/>
              </a:lnSpc>
              <a:spcBef>
                <a:spcPts val="1199"/>
              </a:spcBef>
              <a:buNone/>
              <a:tabLst>
                <a:tab algn="l" pos="0"/>
              </a:tabLst>
            </a:pPr>
            <a:r>
              <a:rPr b="0" lang="en" sz="1170" spc="-1" strike="noStrike">
                <a:solidFill>
                  <a:schemeClr val="dk2"/>
                </a:solidFill>
                <a:latin typeface="Playfair Display"/>
                <a:ea typeface="Playfair Display"/>
              </a:rPr>
              <a:t>2. Float Data Type:</a:t>
            </a:r>
            <a:endParaRPr b="0" lang="en-US" sz="1170" spc="-1" strike="noStrike">
              <a:solidFill>
                <a:srgbClr val="000000"/>
              </a:solidFill>
              <a:latin typeface="Arial"/>
            </a:endParaRPr>
          </a:p>
          <a:p>
            <a:pPr indent="0">
              <a:lnSpc>
                <a:spcPct val="95000"/>
              </a:lnSpc>
              <a:spcBef>
                <a:spcPts val="1199"/>
              </a:spcBef>
              <a:buNone/>
              <a:tabLst>
                <a:tab algn="l" pos="0"/>
              </a:tabLst>
            </a:pP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This Data type comes under Primary Data types.</a:t>
            </a:r>
            <a:endParaRPr b="0" lang="en-US" sz="1170" spc="-1" strike="noStrike">
              <a:solidFill>
                <a:srgbClr val="000000"/>
              </a:solidFill>
              <a:latin typeface="Arial"/>
            </a:endParaRPr>
          </a:p>
          <a:p>
            <a:pPr indent="0">
              <a:lnSpc>
                <a:spcPct val="95000"/>
              </a:lnSpc>
              <a:spcBef>
                <a:spcPts val="1199"/>
              </a:spcBef>
              <a:buNone/>
              <a:tabLst>
                <a:tab algn="l" pos="0"/>
              </a:tabLst>
            </a:pP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The keyword ‘float’ is used to represent float data type in C programming language.</a:t>
            </a:r>
            <a:endParaRPr b="0" lang="en-US" sz="1170" spc="-1" strike="noStrike">
              <a:solidFill>
                <a:srgbClr val="000000"/>
              </a:solidFill>
              <a:latin typeface="Arial"/>
            </a:endParaRPr>
          </a:p>
          <a:p>
            <a:pPr indent="0">
              <a:lnSpc>
                <a:spcPct val="95000"/>
              </a:lnSpc>
              <a:spcBef>
                <a:spcPts val="1199"/>
              </a:spcBef>
              <a:spcAft>
                <a:spcPts val="1199"/>
              </a:spcAft>
              <a:buNone/>
              <a:tabLst>
                <a:tab algn="l" pos="0"/>
              </a:tabLst>
            </a:pP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 </a:t>
            </a:r>
            <a:r>
              <a:rPr b="0" lang="en" sz="1170" spc="-1" strike="noStrike">
                <a:solidFill>
                  <a:schemeClr val="dk2"/>
                </a:solidFill>
                <a:latin typeface="Playfair Display"/>
                <a:ea typeface="Playfair Display"/>
              </a:rPr>
              <a:t>The float data type is used to declare a variable which can store decimal numbers.</a:t>
            </a:r>
            <a:endParaRPr b="0" lang="en-US" sz="117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Google Shape;140;p24"/>
          <p:cNvSpPr/>
          <p:nvPr/>
        </p:nvSpPr>
        <p:spPr>
          <a:xfrm>
            <a:off x="430920" y="1798200"/>
            <a:ext cx="5130360" cy="22111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18" name="PlaceHolder 1"/>
          <p:cNvSpPr>
            <a:spLocks noGrp="1"/>
          </p:cNvSpPr>
          <p:nvPr>
            <p:ph type="title"/>
          </p:nvPr>
        </p:nvSpPr>
        <p:spPr>
          <a:xfrm>
            <a:off x="592200" y="1152360"/>
            <a:ext cx="5618520" cy="3564000"/>
          </a:xfrm>
          <a:prstGeom prst="rect">
            <a:avLst/>
          </a:prstGeom>
          <a:noFill/>
          <a:ln w="0">
            <a:noFill/>
          </a:ln>
        </p:spPr>
        <p:txBody>
          <a:bodyPr tIns="91440" bIns="91440" anchor="ctr">
            <a:normAutofit/>
          </a:bodyPr>
          <a:p>
            <a:pPr indent="0">
              <a:lnSpc>
                <a:spcPct val="100000"/>
              </a:lnSpc>
              <a:buNone/>
              <a:tabLst>
                <a:tab algn="l" pos="0"/>
              </a:tabLst>
            </a:pPr>
            <a:r>
              <a:rPr b="1" i="1" lang="en" sz="5400" spc="-1" strike="noStrike" u="sng">
                <a:solidFill>
                  <a:schemeClr val="dk2"/>
                </a:solidFill>
                <a:highlight>
                  <a:srgbClr val="ffffff"/>
                </a:highlight>
                <a:uFillTx/>
                <a:latin typeface="Playfair Display"/>
                <a:ea typeface="Playfair Display"/>
              </a:rPr>
              <a:t>Output of the code</a:t>
            </a:r>
            <a:endParaRPr b="0" lang="en-US" sz="5400" spc="-1" strike="noStrike">
              <a:solidFill>
                <a:srgbClr val="000000"/>
              </a:solidFill>
              <a:latin typeface="Arial"/>
            </a:endParaRPr>
          </a:p>
        </p:txBody>
      </p:sp>
      <p:pic>
        <p:nvPicPr>
          <p:cNvPr id="319" name="Google Shape;142;p24" descr=""/>
          <p:cNvPicPr/>
          <p:nvPr/>
        </p:nvPicPr>
        <p:blipFill>
          <a:blip r:embed="rId1"/>
          <a:stretch/>
        </p:blipFill>
        <p:spPr>
          <a:xfrm>
            <a:off x="7751880" y="152280"/>
            <a:ext cx="1239480" cy="12243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Google Shape;147;p25"/>
          <p:cNvSpPr/>
          <p:nvPr/>
        </p:nvSpPr>
        <p:spPr>
          <a:xfrm>
            <a:off x="0" y="0"/>
            <a:ext cx="1823040" cy="78552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21" name="PlaceHolder 1"/>
          <p:cNvSpPr>
            <a:spLocks noGrp="1"/>
          </p:cNvSpPr>
          <p:nvPr>
            <p:ph type="title"/>
          </p:nvPr>
        </p:nvSpPr>
        <p:spPr>
          <a:xfrm>
            <a:off x="129240" y="122760"/>
            <a:ext cx="1823040" cy="540360"/>
          </a:xfrm>
          <a:prstGeom prst="rect">
            <a:avLst/>
          </a:prstGeom>
          <a:noFill/>
          <a:ln w="0">
            <a:noFill/>
          </a:ln>
        </p:spPr>
        <p:txBody>
          <a:bodyPr tIns="91440" bIns="91440" anchor="b">
            <a:noAutofit/>
          </a:bodyPr>
          <a:p>
            <a:pPr indent="0">
              <a:lnSpc>
                <a:spcPct val="100000"/>
              </a:lnSpc>
              <a:buNone/>
              <a:tabLst>
                <a:tab algn="l" pos="0"/>
              </a:tabLst>
            </a:pPr>
            <a:r>
              <a:rPr b="0" lang="en" sz="2750" spc="-1" strike="noStrike">
                <a:solidFill>
                  <a:schemeClr val="dk2"/>
                </a:solidFill>
                <a:highlight>
                  <a:srgbClr val="f8e71c"/>
                </a:highlight>
                <a:latin typeface="Oswald"/>
                <a:ea typeface="Oswald"/>
              </a:rPr>
              <a:t>OUTPUT</a:t>
            </a:r>
            <a:endParaRPr b="0" lang="en-US" sz="2750" spc="-1" strike="noStrike">
              <a:solidFill>
                <a:srgbClr val="000000"/>
              </a:solidFill>
              <a:latin typeface="Arial"/>
            </a:endParaRPr>
          </a:p>
        </p:txBody>
      </p:sp>
      <p:pic>
        <p:nvPicPr>
          <p:cNvPr id="322" name="Google Shape;149;p25" descr=""/>
          <p:cNvPicPr/>
          <p:nvPr/>
        </p:nvPicPr>
        <p:blipFill>
          <a:blip r:embed="rId1"/>
          <a:stretch/>
        </p:blipFill>
        <p:spPr>
          <a:xfrm>
            <a:off x="84960" y="1095840"/>
            <a:ext cx="4044960" cy="2222640"/>
          </a:xfrm>
          <a:prstGeom prst="rect">
            <a:avLst/>
          </a:prstGeom>
          <a:ln w="38100">
            <a:solidFill>
              <a:srgbClr val="999999"/>
            </a:solidFill>
            <a:round/>
          </a:ln>
        </p:spPr>
      </p:pic>
      <p:pic>
        <p:nvPicPr>
          <p:cNvPr id="323" name="Google Shape;150;p25" descr=""/>
          <p:cNvPicPr/>
          <p:nvPr/>
        </p:nvPicPr>
        <p:blipFill>
          <a:blip r:embed="rId2"/>
          <a:stretch/>
        </p:blipFill>
        <p:spPr>
          <a:xfrm>
            <a:off x="4329360" y="2446920"/>
            <a:ext cx="4747320" cy="2613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Google Shape;155;p26"/>
          <p:cNvSpPr/>
          <p:nvPr/>
        </p:nvSpPr>
        <p:spPr>
          <a:xfrm>
            <a:off x="311760" y="258840"/>
            <a:ext cx="2403720" cy="78876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25" name="PlaceHolder 1"/>
          <p:cNvSpPr>
            <a:spLocks noGrp="1"/>
          </p:cNvSpPr>
          <p:nvPr>
            <p:ph type="title"/>
          </p:nvPr>
        </p:nvSpPr>
        <p:spPr>
          <a:xfrm>
            <a:off x="311760" y="444960"/>
            <a:ext cx="7067160" cy="788760"/>
          </a:xfrm>
          <a:prstGeom prst="rect">
            <a:avLst/>
          </a:prstGeom>
          <a:noFill/>
          <a:ln w="0">
            <a:noFill/>
          </a:ln>
        </p:spPr>
        <p:txBody>
          <a:bodyPr tIns="91440" bIns="91440" anchor="t">
            <a:normAutofit/>
          </a:bodyPr>
          <a:p>
            <a:pPr indent="0">
              <a:lnSpc>
                <a:spcPct val="100000"/>
              </a:lnSpc>
              <a:buNone/>
              <a:tabLst>
                <a:tab algn="l" pos="0"/>
              </a:tabLst>
            </a:pPr>
            <a:r>
              <a:rPr b="0" lang="en" sz="3000" spc="-1" strike="noStrike">
                <a:solidFill>
                  <a:schemeClr val="dk2"/>
                </a:solidFill>
                <a:highlight>
                  <a:srgbClr val="f8e71c"/>
                </a:highlight>
                <a:latin typeface="Oswald"/>
                <a:ea typeface="Oswald"/>
              </a:rPr>
              <a:t>OUTPUT</a:t>
            </a:r>
            <a:endParaRPr b="0" lang="en-US" sz="3000" spc="-1" strike="noStrike">
              <a:solidFill>
                <a:srgbClr val="000000"/>
              </a:solidFill>
              <a:latin typeface="Arial"/>
            </a:endParaRPr>
          </a:p>
        </p:txBody>
      </p:sp>
      <p:pic>
        <p:nvPicPr>
          <p:cNvPr id="326" name="Google Shape;157;p26" descr=""/>
          <p:cNvPicPr/>
          <p:nvPr/>
        </p:nvPicPr>
        <p:blipFill>
          <a:blip r:embed="rId1"/>
          <a:stretch/>
        </p:blipFill>
        <p:spPr>
          <a:xfrm>
            <a:off x="2994120" y="391320"/>
            <a:ext cx="5400360" cy="2580840"/>
          </a:xfrm>
          <a:prstGeom prst="rect">
            <a:avLst/>
          </a:prstGeom>
          <a:ln w="0">
            <a:noFill/>
          </a:ln>
        </p:spPr>
      </p:pic>
      <p:sp>
        <p:nvSpPr>
          <p:cNvPr id="327" name="Google Shape;158;p26"/>
          <p:cNvSpPr/>
          <p:nvPr/>
        </p:nvSpPr>
        <p:spPr>
          <a:xfrm>
            <a:off x="2095920" y="2205000"/>
            <a:ext cx="1572840" cy="399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US" sz="1400" spc="-1" strike="noStrike">
              <a:solidFill>
                <a:srgbClr val="000000"/>
              </a:solidFill>
              <a:latin typeface="Arial"/>
            </a:endParaRPr>
          </a:p>
        </p:txBody>
      </p:sp>
      <p:pic>
        <p:nvPicPr>
          <p:cNvPr id="328" name="Google Shape;159;p26" descr=""/>
          <p:cNvPicPr/>
          <p:nvPr/>
        </p:nvPicPr>
        <p:blipFill>
          <a:blip r:embed="rId2"/>
          <a:stretch/>
        </p:blipFill>
        <p:spPr>
          <a:xfrm>
            <a:off x="152280" y="3124800"/>
            <a:ext cx="3751920" cy="1865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a:bodyPr>
          <a:p>
            <a:pPr indent="0" algn="ctr">
              <a:lnSpc>
                <a:spcPct val="100000"/>
              </a:lnSpc>
              <a:buNone/>
              <a:tabLst>
                <a:tab algn="l" pos="0"/>
              </a:tabLst>
            </a:pPr>
            <a:r>
              <a:rPr b="1" lang="en" sz="4800" spc="-1" strike="noStrike">
                <a:solidFill>
                  <a:schemeClr val="dk2"/>
                </a:solidFill>
                <a:highlight>
                  <a:srgbClr val="f8e71c"/>
                </a:highlight>
                <a:latin typeface="Playfair Display"/>
                <a:ea typeface="Playfair Display"/>
              </a:rPr>
              <a:t>References</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Google Shape;169;p28"/>
          <p:cNvSpPr/>
          <p:nvPr/>
        </p:nvSpPr>
        <p:spPr>
          <a:xfrm>
            <a:off x="361080" y="378000"/>
            <a:ext cx="2394360" cy="69588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1" name="Google Shape;170;p28"/>
          <p:cNvSpPr/>
          <p:nvPr/>
        </p:nvSpPr>
        <p:spPr>
          <a:xfrm>
            <a:off x="290520" y="1269360"/>
            <a:ext cx="8562600" cy="376308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marL="457200" indent="-387360">
              <a:lnSpc>
                <a:spcPct val="100000"/>
              </a:lnSpc>
              <a:buClr>
                <a:srgbClr val="000000"/>
              </a:buClr>
              <a:buFont typeface="Arial"/>
              <a:buAutoNum type="arabicPeriod"/>
            </a:pPr>
            <a:r>
              <a:rPr b="0" lang="en" sz="2500" spc="-1" strike="noStrike" u="sng">
                <a:solidFill>
                  <a:schemeClr val="hlink"/>
                </a:solidFill>
                <a:uFillTx/>
                <a:latin typeface="Arial"/>
                <a:ea typeface="Arial"/>
                <a:hlinkClick r:id="rId1"/>
              </a:rPr>
              <a:t>https://www.geeksforgeeks.org/</a:t>
            </a:r>
            <a:endParaRPr b="0" lang="en-US" sz="2500" spc="-1" strike="noStrike">
              <a:solidFill>
                <a:srgbClr val="000000"/>
              </a:solidFill>
              <a:latin typeface="Arial"/>
            </a:endParaRPr>
          </a:p>
          <a:p>
            <a:pPr marL="457200" indent="-387360">
              <a:lnSpc>
                <a:spcPct val="100000"/>
              </a:lnSpc>
              <a:buClr>
                <a:srgbClr val="000000"/>
              </a:buClr>
              <a:buFont typeface="Arial"/>
              <a:buAutoNum type="arabicPeriod"/>
            </a:pPr>
            <a:r>
              <a:rPr b="0" lang="en" sz="2500" spc="-1" strike="noStrike" u="sng">
                <a:solidFill>
                  <a:schemeClr val="hlink"/>
                </a:solidFill>
                <a:uFillTx/>
                <a:latin typeface="Arial"/>
                <a:ea typeface="Arial"/>
                <a:hlinkClick r:id="rId2"/>
              </a:rPr>
              <a:t>https://www.programiz.com/</a:t>
            </a:r>
            <a:endParaRPr b="0" lang="en-US" sz="2500" spc="-1" strike="noStrike">
              <a:solidFill>
                <a:srgbClr val="000000"/>
              </a:solidFill>
              <a:latin typeface="Arial"/>
            </a:endParaRPr>
          </a:p>
          <a:p>
            <a:pPr marL="457200" indent="-387360">
              <a:lnSpc>
                <a:spcPct val="100000"/>
              </a:lnSpc>
              <a:buClr>
                <a:srgbClr val="000000"/>
              </a:buClr>
              <a:buFont typeface="Arial"/>
              <a:buAutoNum type="arabicPeriod"/>
            </a:pPr>
            <a:r>
              <a:rPr b="0" lang="en" sz="2500" spc="-1" strike="noStrike" u="sng">
                <a:solidFill>
                  <a:schemeClr val="hlink"/>
                </a:solidFill>
                <a:uFillTx/>
                <a:latin typeface="Arial"/>
                <a:ea typeface="Arial"/>
                <a:hlinkClick r:id="rId3"/>
              </a:rPr>
              <a:t>https://wikipedia.org</a:t>
            </a:r>
            <a:endParaRPr b="0" lang="en-US" sz="2500" spc="-1" strike="noStrike">
              <a:solidFill>
                <a:srgbClr val="000000"/>
              </a:solidFill>
              <a:latin typeface="Arial"/>
            </a:endParaRPr>
          </a:p>
          <a:p>
            <a:pPr marL="457200">
              <a:lnSpc>
                <a:spcPct val="100000"/>
              </a:lnSpc>
              <a:tabLst>
                <a:tab algn="l" pos="0"/>
              </a:tabLst>
            </a:pPr>
            <a:endParaRPr b="0" lang="en-US" sz="2500" spc="-1" strike="noStrike">
              <a:solidFill>
                <a:srgbClr val="000000"/>
              </a:solidFill>
              <a:latin typeface="Arial"/>
            </a:endParaRPr>
          </a:p>
          <a:p>
            <a:pPr marL="457200">
              <a:lnSpc>
                <a:spcPct val="100000"/>
              </a:lnSpc>
              <a:tabLst>
                <a:tab algn="l" pos="0"/>
              </a:tabLst>
            </a:pPr>
            <a:endParaRPr b="0" lang="en-US" sz="1900" spc="-1" strike="noStrike">
              <a:solidFill>
                <a:srgbClr val="000000"/>
              </a:solidFill>
              <a:latin typeface="Arial"/>
            </a:endParaRPr>
          </a:p>
        </p:txBody>
      </p:sp>
      <p:sp>
        <p:nvSpPr>
          <p:cNvPr id="332" name="PlaceHolder 1"/>
          <p:cNvSpPr>
            <a:spLocks noGrp="1"/>
          </p:cNvSpPr>
          <p:nvPr>
            <p:ph type="title"/>
          </p:nvPr>
        </p:nvSpPr>
        <p:spPr>
          <a:xfrm>
            <a:off x="311760" y="444960"/>
            <a:ext cx="7344720" cy="560880"/>
          </a:xfrm>
          <a:prstGeom prst="rect">
            <a:avLst/>
          </a:prstGeom>
          <a:noFill/>
          <a:ln w="0">
            <a:noFill/>
          </a:ln>
        </p:spPr>
        <p:txBody>
          <a:bodyPr tIns="91440" bIns="91440" anchor="t">
            <a:normAutofit fontScale="82000"/>
          </a:bodyPr>
          <a:p>
            <a:pPr indent="0">
              <a:lnSpc>
                <a:spcPct val="100000"/>
              </a:lnSpc>
              <a:buNone/>
              <a:tabLst>
                <a:tab algn="l" pos="0"/>
              </a:tabLst>
            </a:pPr>
            <a:r>
              <a:rPr b="0" lang="en" sz="3000" spc="-1" strike="noStrike">
                <a:solidFill>
                  <a:schemeClr val="dk2"/>
                </a:solidFill>
                <a:highlight>
                  <a:srgbClr val="f8e71c"/>
                </a:highlight>
                <a:latin typeface="Oswald"/>
                <a:ea typeface="Oswald"/>
              </a:rPr>
              <a:t>References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a:bodyPr>
          <a:p>
            <a:pPr indent="0" algn="ctr">
              <a:lnSpc>
                <a:spcPct val="100000"/>
              </a:lnSpc>
              <a:buNone/>
              <a:tabLst>
                <a:tab algn="l" pos="0"/>
              </a:tabLst>
            </a:pPr>
            <a:r>
              <a:rPr b="1" lang="en" sz="4800" spc="-1" strike="noStrike">
                <a:solidFill>
                  <a:schemeClr val="dk2"/>
                </a:solidFill>
                <a:highlight>
                  <a:srgbClr val="f8e71c"/>
                </a:highlight>
                <a:latin typeface="Playfair Display"/>
                <a:ea typeface="Playfair Display"/>
              </a:rPr>
              <a:t>Conclusion</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Google Shape;181;p30"/>
          <p:cNvSpPr/>
          <p:nvPr/>
        </p:nvSpPr>
        <p:spPr>
          <a:xfrm>
            <a:off x="185760" y="1231920"/>
            <a:ext cx="8640720" cy="36061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marL="457200" indent="-336600">
              <a:lnSpc>
                <a:spcPct val="100000"/>
              </a:lnSpc>
              <a:buClr>
                <a:srgbClr val="000000"/>
              </a:buClr>
              <a:buFont typeface="Arial"/>
              <a:buChar char="●"/>
            </a:pPr>
            <a:r>
              <a:rPr b="0" lang="en" sz="1700" spc="-1" strike="noStrike">
                <a:solidFill>
                  <a:srgbClr val="000000"/>
                </a:solidFill>
                <a:latin typeface="Arial"/>
                <a:ea typeface="Arial"/>
              </a:rPr>
              <a:t>By making the PPS Innovative Exam project we learned theory and application of many important features in C language like functions, data types and strings.</a:t>
            </a:r>
            <a:endParaRPr b="0" lang="en-US" sz="1700" spc="-1" strike="noStrike">
              <a:solidFill>
                <a:srgbClr val="000000"/>
              </a:solidFill>
              <a:latin typeface="Arial"/>
            </a:endParaRPr>
          </a:p>
          <a:p>
            <a:pPr marL="457200" indent="-336600">
              <a:lnSpc>
                <a:spcPct val="100000"/>
              </a:lnSpc>
              <a:buClr>
                <a:srgbClr val="000000"/>
              </a:buClr>
              <a:buFont typeface="Arial"/>
              <a:buChar char="●"/>
            </a:pPr>
            <a:r>
              <a:rPr b="0" lang="en" sz="1700" spc="-1" strike="noStrike">
                <a:solidFill>
                  <a:srgbClr val="000000"/>
                </a:solidFill>
                <a:latin typeface="Arial"/>
                <a:ea typeface="Arial"/>
              </a:rPr>
              <a:t>Understood the Process of make a simple and efficient C program that’s Efficient reliable. </a:t>
            </a:r>
            <a:endParaRPr b="0" lang="en-US" sz="1700" spc="-1" strike="noStrike">
              <a:solidFill>
                <a:srgbClr val="000000"/>
              </a:solidFill>
              <a:latin typeface="Arial"/>
            </a:endParaRPr>
          </a:p>
          <a:p>
            <a:pPr marL="457200" indent="-336600">
              <a:lnSpc>
                <a:spcPct val="100000"/>
              </a:lnSpc>
              <a:buClr>
                <a:srgbClr val="000000"/>
              </a:buClr>
              <a:buFont typeface="Arial"/>
              <a:buChar char="●"/>
            </a:pPr>
            <a:r>
              <a:rPr b="0" lang="en" sz="1700" spc="-1" strike="noStrike">
                <a:solidFill>
                  <a:srgbClr val="000000"/>
                </a:solidFill>
                <a:latin typeface="Arial"/>
                <a:ea typeface="Arial"/>
              </a:rPr>
              <a:t>Application of Integrated Development Environment(IDEs) like Neovim and VScode </a:t>
            </a:r>
            <a:endParaRPr b="0" lang="en-US" sz="1700" spc="-1" strike="noStrike">
              <a:solidFill>
                <a:srgbClr val="000000"/>
              </a:solidFill>
              <a:latin typeface="Arial"/>
            </a:endParaRPr>
          </a:p>
          <a:p>
            <a:pPr marL="457200" indent="-336600">
              <a:lnSpc>
                <a:spcPct val="100000"/>
              </a:lnSpc>
              <a:buClr>
                <a:srgbClr val="000000"/>
              </a:buClr>
              <a:buFont typeface="Arial"/>
              <a:buChar char="●"/>
            </a:pPr>
            <a:r>
              <a:rPr b="0" lang="en" sz="1700" spc="-1" strike="noStrike">
                <a:solidFill>
                  <a:srgbClr val="000000"/>
                </a:solidFill>
                <a:latin typeface="Arial"/>
                <a:ea typeface="Arial"/>
              </a:rPr>
              <a:t>Importance &amp; Usefulness of Git which is Used to work from different devices on a single project together simultaneously.</a:t>
            </a:r>
            <a:endParaRPr b="0" lang="en-US" sz="1700" spc="-1" strike="noStrike">
              <a:solidFill>
                <a:srgbClr val="000000"/>
              </a:solidFill>
              <a:latin typeface="Arial"/>
            </a:endParaRPr>
          </a:p>
        </p:txBody>
      </p:sp>
      <p:sp>
        <p:nvSpPr>
          <p:cNvPr id="335" name="Google Shape;182;p30"/>
          <p:cNvSpPr/>
          <p:nvPr/>
        </p:nvSpPr>
        <p:spPr>
          <a:xfrm>
            <a:off x="109440" y="368280"/>
            <a:ext cx="1860120" cy="59652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6" name="PlaceHolder 1"/>
          <p:cNvSpPr>
            <a:spLocks noGrp="1"/>
          </p:cNvSpPr>
          <p:nvPr>
            <p:ph type="title"/>
          </p:nvPr>
        </p:nvSpPr>
        <p:spPr>
          <a:xfrm>
            <a:off x="109440" y="167760"/>
            <a:ext cx="2807640" cy="755280"/>
          </a:xfrm>
          <a:prstGeom prst="rect">
            <a:avLst/>
          </a:prstGeom>
          <a:noFill/>
          <a:ln w="0">
            <a:noFill/>
          </a:ln>
        </p:spPr>
        <p:txBody>
          <a:bodyPr tIns="91440" bIns="91440" anchor="b">
            <a:normAutofit/>
          </a:bodyPr>
          <a:p>
            <a:pPr indent="0">
              <a:lnSpc>
                <a:spcPct val="100000"/>
              </a:lnSpc>
              <a:buNone/>
              <a:tabLst>
                <a:tab algn="l" pos="0"/>
              </a:tabLst>
            </a:pPr>
            <a:r>
              <a:rPr b="0" lang="en" sz="2400" spc="-1" strike="noStrike">
                <a:solidFill>
                  <a:schemeClr val="dk2"/>
                </a:solidFill>
                <a:highlight>
                  <a:srgbClr val="f8e71c"/>
                </a:highlight>
                <a:latin typeface="Oswald"/>
                <a:ea typeface="Oswald"/>
              </a:rPr>
              <a:t>Our Conclusion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Google Shape;188;p31"/>
          <p:cNvSpPr/>
          <p:nvPr/>
        </p:nvSpPr>
        <p:spPr>
          <a:xfrm>
            <a:off x="944640" y="1899000"/>
            <a:ext cx="2796120" cy="16225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8" name="Google Shape;189;p31"/>
          <p:cNvSpPr/>
          <p:nvPr/>
        </p:nvSpPr>
        <p:spPr>
          <a:xfrm>
            <a:off x="4968720" y="3472200"/>
            <a:ext cx="1995120" cy="72180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39" name="Google Shape;190;p31"/>
          <p:cNvSpPr/>
          <p:nvPr/>
        </p:nvSpPr>
        <p:spPr>
          <a:xfrm>
            <a:off x="944640" y="650160"/>
            <a:ext cx="2238840" cy="109944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0" name="PlaceHolder 1"/>
          <p:cNvSpPr>
            <a:spLocks noGrp="1"/>
          </p:cNvSpPr>
          <p:nvPr>
            <p:ph type="title"/>
          </p:nvPr>
        </p:nvSpPr>
        <p:spPr>
          <a:xfrm>
            <a:off x="265680" y="291960"/>
            <a:ext cx="4044960" cy="1345320"/>
          </a:xfrm>
          <a:prstGeom prst="rect">
            <a:avLst/>
          </a:prstGeom>
          <a:noFill/>
          <a:ln w="0">
            <a:noFill/>
          </a:ln>
        </p:spPr>
        <p:txBody>
          <a:bodyPr tIns="91440" bIns="91440" anchor="b">
            <a:normAutofit/>
          </a:bodyPr>
          <a:p>
            <a:pPr indent="0" algn="ctr">
              <a:lnSpc>
                <a:spcPct val="100000"/>
              </a:lnSpc>
              <a:buNone/>
              <a:tabLst>
                <a:tab algn="l" pos="0"/>
              </a:tabLst>
            </a:pPr>
            <a:r>
              <a:rPr b="0" lang="en" sz="4200" spc="-1" strike="noStrike">
                <a:solidFill>
                  <a:schemeClr val="dk2"/>
                </a:solidFill>
                <a:highlight>
                  <a:srgbClr val="f8e71c"/>
                </a:highlight>
                <a:latin typeface="Oswald"/>
                <a:ea typeface="Oswald"/>
              </a:rPr>
              <a:t>Credits</a:t>
            </a:r>
            <a:endParaRPr b="0" lang="en-US" sz="4200" spc="-1" strike="noStrike">
              <a:solidFill>
                <a:srgbClr val="000000"/>
              </a:solidFill>
              <a:latin typeface="Arial"/>
            </a:endParaRPr>
          </a:p>
        </p:txBody>
      </p:sp>
      <p:sp>
        <p:nvSpPr>
          <p:cNvPr id="341" name="PlaceHolder 2"/>
          <p:cNvSpPr>
            <a:spLocks noGrp="1"/>
          </p:cNvSpPr>
          <p:nvPr>
            <p:ph type="subTitle"/>
          </p:nvPr>
        </p:nvSpPr>
        <p:spPr>
          <a:xfrm>
            <a:off x="265680" y="1899000"/>
            <a:ext cx="4044960" cy="1345320"/>
          </a:xfrm>
          <a:prstGeom prst="rect">
            <a:avLst/>
          </a:prstGeom>
          <a:noFill/>
          <a:ln w="0">
            <a:noFill/>
          </a:ln>
        </p:spPr>
        <p:txBody>
          <a:bodyPr tIns="91440" bIns="91440" anchor="t">
            <a:normAutofit/>
          </a:bodyPr>
          <a:p>
            <a:pPr indent="0" algn="ctr">
              <a:lnSpc>
                <a:spcPct val="100000"/>
              </a:lnSpc>
              <a:buNone/>
              <a:tabLst>
                <a:tab algn="l" pos="0"/>
              </a:tabLst>
            </a:pPr>
            <a:r>
              <a:rPr b="0" lang="en" sz="2100" spc="-1" strike="noStrike">
                <a:solidFill>
                  <a:schemeClr val="dk2"/>
                </a:solidFill>
                <a:latin typeface="Playfair Display"/>
                <a:ea typeface="Playfair Display"/>
              </a:rPr>
              <a:t>Names</a:t>
            </a:r>
            <a:endParaRPr b="0" lang="en-US" sz="2100" spc="-1" strike="noStrike">
              <a:solidFill>
                <a:srgbClr val="000000"/>
              </a:solidFill>
              <a:latin typeface="Arial"/>
            </a:endParaRPr>
          </a:p>
        </p:txBody>
      </p:sp>
      <p:sp>
        <p:nvSpPr>
          <p:cNvPr id="342" name="PlaceHolder 3"/>
          <p:cNvSpPr>
            <a:spLocks noGrp="1"/>
          </p:cNvSpPr>
          <p:nvPr>
            <p:ph/>
          </p:nvPr>
        </p:nvSpPr>
        <p:spPr>
          <a:xfrm>
            <a:off x="4968720" y="3330000"/>
            <a:ext cx="2127600" cy="967320"/>
          </a:xfrm>
          <a:prstGeom prst="rect">
            <a:avLst/>
          </a:prstGeom>
          <a:noFill/>
          <a:ln w="0">
            <a:noFill/>
          </a:ln>
        </p:spPr>
        <p:txBody>
          <a:bodyPr tIns="91440" bIns="91440" anchor="ctr">
            <a:normAutofit/>
          </a:bodyPr>
          <a:p>
            <a:pPr indent="0">
              <a:lnSpc>
                <a:spcPct val="115000"/>
              </a:lnSpc>
              <a:spcAft>
                <a:spcPts val="1199"/>
              </a:spcAft>
              <a:buNone/>
              <a:tabLst>
                <a:tab algn="l" pos="0"/>
              </a:tabLst>
            </a:pPr>
            <a:r>
              <a:rPr b="0" lang="en" sz="2400" spc="-1" strike="noStrike">
                <a:solidFill>
                  <a:schemeClr val="dk2"/>
                </a:solidFill>
                <a:highlight>
                  <a:srgbClr val="ffffff"/>
                </a:highlight>
                <a:latin typeface="Playfair Display"/>
                <a:ea typeface="Playfair Display"/>
              </a:rPr>
              <a:t>Thank You…</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Google Shape;66;p14"/>
          <p:cNvSpPr/>
          <p:nvPr/>
        </p:nvSpPr>
        <p:spPr>
          <a:xfrm>
            <a:off x="224640" y="1969920"/>
            <a:ext cx="4451040" cy="198756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84" name="PlaceHolder 1"/>
          <p:cNvSpPr>
            <a:spLocks noGrp="1"/>
          </p:cNvSpPr>
          <p:nvPr>
            <p:ph/>
          </p:nvPr>
        </p:nvSpPr>
        <p:spPr>
          <a:xfrm>
            <a:off x="119520" y="1969920"/>
            <a:ext cx="4556160" cy="1987560"/>
          </a:xfrm>
          <a:prstGeom prst="rect">
            <a:avLst/>
          </a:prstGeom>
          <a:noFill/>
          <a:ln w="0">
            <a:noFill/>
          </a:ln>
        </p:spPr>
        <p:txBody>
          <a:bodyPr tIns="91440" bIns="91440" anchor="t">
            <a:normAutofit/>
          </a:bodyPr>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What is password management system and its benefits?</a:t>
            </a:r>
            <a:endParaRPr b="0" lang="en-US" sz="1400" spc="-1" strike="noStrike">
              <a:solidFill>
                <a:srgbClr val="000000"/>
              </a:solidFill>
              <a:latin typeface="Arial"/>
            </a:endParaRPr>
          </a:p>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Software used for Implementation</a:t>
            </a:r>
            <a:endParaRPr b="0" lang="en-US" sz="1400" spc="-1" strike="noStrike">
              <a:solidFill>
                <a:srgbClr val="000000"/>
              </a:solidFill>
              <a:latin typeface="Arial"/>
            </a:endParaRPr>
          </a:p>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Identified Inputs</a:t>
            </a:r>
            <a:endParaRPr b="0" lang="en-US" sz="1400" spc="-1" strike="noStrike">
              <a:solidFill>
                <a:srgbClr val="000000"/>
              </a:solidFill>
              <a:latin typeface="Arial"/>
            </a:endParaRPr>
          </a:p>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Identified Procedure &amp; Function</a:t>
            </a:r>
            <a:endParaRPr b="0" lang="en-US" sz="1400" spc="-1" strike="noStrike">
              <a:solidFill>
                <a:srgbClr val="000000"/>
              </a:solidFill>
              <a:latin typeface="Arial"/>
            </a:endParaRPr>
          </a:p>
        </p:txBody>
      </p:sp>
      <p:sp>
        <p:nvSpPr>
          <p:cNvPr id="285" name="Google Shape;68;p14"/>
          <p:cNvSpPr/>
          <p:nvPr/>
        </p:nvSpPr>
        <p:spPr>
          <a:xfrm>
            <a:off x="311760" y="412560"/>
            <a:ext cx="2820600" cy="64764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86" name="Google Shape;69;p14"/>
          <p:cNvSpPr/>
          <p:nvPr/>
        </p:nvSpPr>
        <p:spPr>
          <a:xfrm>
            <a:off x="4832280" y="1969920"/>
            <a:ext cx="4088880" cy="198756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87" name="PlaceHolder 2"/>
          <p:cNvSpPr>
            <a:spLocks noGrp="1"/>
          </p:cNvSpPr>
          <p:nvPr>
            <p:ph type="title"/>
          </p:nvPr>
        </p:nvSpPr>
        <p:spPr>
          <a:xfrm>
            <a:off x="365760" y="444960"/>
            <a:ext cx="2820600" cy="582840"/>
          </a:xfrm>
          <a:prstGeom prst="rect">
            <a:avLst/>
          </a:prstGeom>
          <a:noFill/>
          <a:ln w="0">
            <a:noFill/>
          </a:ln>
        </p:spPr>
        <p:txBody>
          <a:bodyPr tIns="91440" bIns="91440" anchor="t">
            <a:normAutofit fontScale="71000"/>
          </a:bodyPr>
          <a:p>
            <a:pPr indent="0">
              <a:lnSpc>
                <a:spcPct val="100000"/>
              </a:lnSpc>
              <a:buNone/>
              <a:tabLst>
                <a:tab algn="l" pos="0"/>
              </a:tabLst>
            </a:pPr>
            <a:r>
              <a:rPr b="0" lang="en" sz="3000" spc="-1" strike="noStrike">
                <a:solidFill>
                  <a:schemeClr val="dk2"/>
                </a:solidFill>
                <a:highlight>
                  <a:srgbClr val="f8e71c"/>
                </a:highlight>
                <a:latin typeface="Oswald"/>
                <a:ea typeface="Oswald"/>
              </a:rPr>
              <a:t>Presentation Outline</a:t>
            </a:r>
            <a:endParaRPr b="0" lang="en-US" sz="3000" spc="-1" strike="noStrike">
              <a:solidFill>
                <a:srgbClr val="000000"/>
              </a:solidFill>
              <a:latin typeface="Arial"/>
            </a:endParaRPr>
          </a:p>
        </p:txBody>
      </p:sp>
      <p:sp>
        <p:nvSpPr>
          <p:cNvPr id="288" name="PlaceHolder 3"/>
          <p:cNvSpPr>
            <a:spLocks noGrp="1"/>
          </p:cNvSpPr>
          <p:nvPr>
            <p:ph/>
          </p:nvPr>
        </p:nvSpPr>
        <p:spPr>
          <a:xfrm>
            <a:off x="4832280" y="1969920"/>
            <a:ext cx="3999600" cy="2167200"/>
          </a:xfrm>
          <a:prstGeom prst="rect">
            <a:avLst/>
          </a:prstGeom>
          <a:noFill/>
          <a:ln w="0">
            <a:noFill/>
          </a:ln>
        </p:spPr>
        <p:txBody>
          <a:bodyPr tIns="91440" bIns="91440" anchor="t">
            <a:normAutofit/>
          </a:bodyPr>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Demonstration of Code</a:t>
            </a:r>
            <a:endParaRPr b="0" lang="en-US" sz="1400" spc="-1" strike="noStrike">
              <a:solidFill>
                <a:srgbClr val="000000"/>
              </a:solidFill>
              <a:latin typeface="Arial"/>
            </a:endParaRPr>
          </a:p>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Results &amp; Analysis</a:t>
            </a:r>
            <a:endParaRPr b="0" lang="en-US" sz="1400" spc="-1" strike="noStrike">
              <a:solidFill>
                <a:srgbClr val="000000"/>
              </a:solidFill>
              <a:latin typeface="Arial"/>
            </a:endParaRPr>
          </a:p>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Conclusion</a:t>
            </a:r>
            <a:endParaRPr b="0" lang="en-US" sz="1400" spc="-1" strike="noStrike">
              <a:solidFill>
                <a:srgbClr val="000000"/>
              </a:solidFill>
              <a:latin typeface="Arial"/>
            </a:endParaRPr>
          </a:p>
          <a:p>
            <a:pPr marL="457200" indent="-317520">
              <a:lnSpc>
                <a:spcPct val="115000"/>
              </a:lnSpc>
              <a:buClr>
                <a:srgbClr val="000000"/>
              </a:buClr>
              <a:buFont typeface="Playfair Display"/>
              <a:buChar char="●"/>
            </a:pPr>
            <a:r>
              <a:rPr b="0" lang="en" sz="1400" spc="-1" strike="noStrike">
                <a:solidFill>
                  <a:schemeClr val="dk2"/>
                </a:solidFill>
                <a:latin typeface="Playfair Display"/>
                <a:ea typeface="Playfair Display"/>
              </a:rPr>
              <a:t>Credits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fontScale="89000"/>
          </a:bodyPr>
          <a:p>
            <a:pPr indent="0" algn="ctr">
              <a:lnSpc>
                <a:spcPct val="100000"/>
              </a:lnSpc>
              <a:buNone/>
              <a:tabLst>
                <a:tab algn="l" pos="0"/>
              </a:tabLst>
            </a:pPr>
            <a:r>
              <a:rPr b="1" lang="en" sz="4800" spc="-1" strike="noStrike">
                <a:solidFill>
                  <a:schemeClr val="dk2"/>
                </a:solidFill>
                <a:highlight>
                  <a:srgbClr val="f8e71c"/>
                </a:highlight>
                <a:latin typeface="Playfair Display"/>
                <a:ea typeface="Playfair Display"/>
              </a:rPr>
              <a:t>What is a password management system and what are its benefits?</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Google Shape;81;p16"/>
          <p:cNvSpPr/>
          <p:nvPr/>
        </p:nvSpPr>
        <p:spPr>
          <a:xfrm>
            <a:off x="116280" y="223200"/>
            <a:ext cx="6153840" cy="7819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91" name="PlaceHolder 1"/>
          <p:cNvSpPr>
            <a:spLocks noGrp="1"/>
          </p:cNvSpPr>
          <p:nvPr>
            <p:ph type="title"/>
          </p:nvPr>
        </p:nvSpPr>
        <p:spPr>
          <a:xfrm>
            <a:off x="380880" y="288360"/>
            <a:ext cx="5484240" cy="781920"/>
          </a:xfrm>
          <a:prstGeom prst="rect">
            <a:avLst/>
          </a:prstGeom>
          <a:noFill/>
          <a:ln w="0">
            <a:noFill/>
          </a:ln>
        </p:spPr>
        <p:txBody>
          <a:bodyPr tIns="91440" bIns="91440" anchor="t">
            <a:normAutofit fontScale="72000"/>
          </a:bodyPr>
          <a:p>
            <a:pPr indent="0">
              <a:lnSpc>
                <a:spcPct val="100000"/>
              </a:lnSpc>
              <a:buNone/>
              <a:tabLst>
                <a:tab algn="l" pos="0"/>
              </a:tabLst>
            </a:pPr>
            <a:r>
              <a:rPr b="0" lang="en" sz="3000" spc="-1" strike="noStrike">
                <a:solidFill>
                  <a:schemeClr val="dk2"/>
                </a:solidFill>
                <a:highlight>
                  <a:srgbClr val="f8e71c"/>
                </a:highlight>
                <a:latin typeface="Oswald"/>
                <a:ea typeface="Oswald"/>
              </a:rPr>
              <a:t>What is password management system?</a:t>
            </a:r>
            <a:endParaRPr b="0" lang="en-US" sz="3000" spc="-1" strike="noStrike">
              <a:solidFill>
                <a:srgbClr val="000000"/>
              </a:solidFill>
              <a:latin typeface="Arial"/>
            </a:endParaRPr>
          </a:p>
        </p:txBody>
      </p:sp>
      <p:sp>
        <p:nvSpPr>
          <p:cNvPr id="292" name="Google Shape;83;p16"/>
          <p:cNvSpPr/>
          <p:nvPr/>
        </p:nvSpPr>
        <p:spPr>
          <a:xfrm>
            <a:off x="311760" y="1296000"/>
            <a:ext cx="8721720" cy="346248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93" name="PlaceHolder 2"/>
          <p:cNvSpPr>
            <a:spLocks noGrp="1"/>
          </p:cNvSpPr>
          <p:nvPr>
            <p:ph/>
          </p:nvPr>
        </p:nvSpPr>
        <p:spPr>
          <a:xfrm>
            <a:off x="311760" y="1296000"/>
            <a:ext cx="8571240" cy="3356640"/>
          </a:xfrm>
          <a:prstGeom prst="rect">
            <a:avLst/>
          </a:prstGeom>
          <a:noFill/>
          <a:ln w="0">
            <a:noFill/>
          </a:ln>
        </p:spPr>
        <p:txBody>
          <a:bodyPr tIns="91440" bIns="91440" anchor="t">
            <a:noAutofit/>
          </a:bodyPr>
          <a:p>
            <a:pPr marL="457200" indent="-348840">
              <a:lnSpc>
                <a:spcPct val="140000"/>
              </a:lnSpc>
              <a:buClr>
                <a:srgbClr val="000000"/>
              </a:buClr>
              <a:buFont typeface="Arial"/>
              <a:buChar char="❖"/>
            </a:pPr>
            <a:r>
              <a:rPr b="0" lang="en" sz="1890" spc="-1" strike="noStrike">
                <a:solidFill>
                  <a:schemeClr val="dk2"/>
                </a:solidFill>
                <a:latin typeface="Arial"/>
                <a:ea typeface="Arial"/>
              </a:rPr>
              <a:t>A password manager is a computer program that allows users to store and manage their passwords for local applications and online services. </a:t>
            </a:r>
            <a:endParaRPr b="0" lang="en-US" sz="1890" spc="-1" strike="noStrike">
              <a:solidFill>
                <a:srgbClr val="000000"/>
              </a:solidFill>
              <a:latin typeface="Arial"/>
            </a:endParaRPr>
          </a:p>
          <a:p>
            <a:pPr marL="457200" indent="-348840">
              <a:lnSpc>
                <a:spcPct val="140000"/>
              </a:lnSpc>
              <a:buClr>
                <a:srgbClr val="000000"/>
              </a:buClr>
              <a:buFont typeface="Arial"/>
              <a:buChar char="❖"/>
            </a:pPr>
            <a:r>
              <a:rPr b="0" lang="en" sz="1890" spc="-1" strike="noStrike">
                <a:solidFill>
                  <a:schemeClr val="dk2"/>
                </a:solidFill>
                <a:latin typeface="Arial"/>
                <a:ea typeface="Arial"/>
              </a:rPr>
              <a:t>They helps users to create secure passwords and automatically login to websites easily and securely.</a:t>
            </a:r>
            <a:endParaRPr b="0" lang="en-US" sz="1890" spc="-1" strike="noStrike">
              <a:solidFill>
                <a:srgbClr val="000000"/>
              </a:solidFill>
              <a:latin typeface="Arial"/>
            </a:endParaRPr>
          </a:p>
          <a:p>
            <a:pPr marL="457200" indent="-348840">
              <a:lnSpc>
                <a:spcPct val="140000"/>
              </a:lnSpc>
              <a:buClr>
                <a:srgbClr val="000000"/>
              </a:buClr>
              <a:buFont typeface="Arial"/>
              <a:buChar char="❖"/>
            </a:pPr>
            <a:r>
              <a:rPr b="0" lang="en" sz="1890" spc="-1" strike="noStrike">
                <a:solidFill>
                  <a:schemeClr val="dk2"/>
                </a:solidFill>
                <a:latin typeface="Arial"/>
                <a:ea typeface="Arial"/>
              </a:rPr>
              <a:t>Dedicated password managers have existed since the mid to late 1990s. Web Confidential was probably one of the first programs to facilitate password management, when it first surfaced in 1998. All major browsers added this feature in the early 2000s.</a:t>
            </a:r>
            <a:endParaRPr b="0" lang="en-US" sz="18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Google Shape;89;p17"/>
          <p:cNvSpPr/>
          <p:nvPr/>
        </p:nvSpPr>
        <p:spPr>
          <a:xfrm>
            <a:off x="232560" y="1315440"/>
            <a:ext cx="8820720" cy="3768120"/>
          </a:xfrm>
          <a:prstGeom prst="rect">
            <a:avLst/>
          </a:prstGeom>
          <a:solidFill>
            <a:schemeClr val="lt1"/>
          </a:solidFill>
          <a:ln w="38100">
            <a:solidFill>
              <a:srgbClr val="999999"/>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95" name="Google Shape;90;p17"/>
          <p:cNvSpPr/>
          <p:nvPr/>
        </p:nvSpPr>
        <p:spPr>
          <a:xfrm>
            <a:off x="142200" y="153000"/>
            <a:ext cx="7080120" cy="109944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296" name="PlaceHolder 1"/>
          <p:cNvSpPr>
            <a:spLocks noGrp="1"/>
          </p:cNvSpPr>
          <p:nvPr>
            <p:ph type="title"/>
          </p:nvPr>
        </p:nvSpPr>
        <p:spPr>
          <a:xfrm>
            <a:off x="311760" y="444960"/>
            <a:ext cx="7513920" cy="515160"/>
          </a:xfrm>
          <a:prstGeom prst="rect">
            <a:avLst/>
          </a:prstGeom>
          <a:noFill/>
          <a:ln w="0">
            <a:noFill/>
          </a:ln>
        </p:spPr>
        <p:txBody>
          <a:bodyPr tIns="91440" bIns="91440" anchor="t">
            <a:normAutofit fontScale="71000"/>
          </a:bodyPr>
          <a:p>
            <a:pPr indent="0">
              <a:lnSpc>
                <a:spcPct val="100000"/>
              </a:lnSpc>
              <a:buNone/>
              <a:tabLst>
                <a:tab algn="l" pos="0"/>
              </a:tabLst>
            </a:pPr>
            <a:r>
              <a:rPr b="0" lang="en" sz="3000" spc="-1" strike="noStrike">
                <a:solidFill>
                  <a:schemeClr val="dk2"/>
                </a:solidFill>
                <a:highlight>
                  <a:srgbClr val="f8e71c"/>
                </a:highlight>
                <a:latin typeface="Oswald"/>
                <a:ea typeface="Oswald"/>
              </a:rPr>
              <a:t>Benefits and Need of Using a password manager </a:t>
            </a:r>
            <a:endParaRPr b="0" lang="en-US" sz="3000" spc="-1" strike="noStrike">
              <a:solidFill>
                <a:srgbClr val="000000"/>
              </a:solidFill>
              <a:latin typeface="Arial"/>
            </a:endParaRPr>
          </a:p>
        </p:txBody>
      </p:sp>
      <p:sp>
        <p:nvSpPr>
          <p:cNvPr id="297" name="PlaceHolder 2"/>
          <p:cNvSpPr>
            <a:spLocks noGrp="1"/>
          </p:cNvSpPr>
          <p:nvPr>
            <p:ph/>
          </p:nvPr>
        </p:nvSpPr>
        <p:spPr>
          <a:xfrm>
            <a:off x="232560" y="1389960"/>
            <a:ext cx="8520120" cy="3618720"/>
          </a:xfrm>
          <a:prstGeom prst="rect">
            <a:avLst/>
          </a:prstGeom>
          <a:noFill/>
          <a:ln w="0">
            <a:noFill/>
          </a:ln>
        </p:spPr>
        <p:txBody>
          <a:bodyPr tIns="91440" bIns="91440" anchor="t">
            <a:noAutofit/>
          </a:bodyPr>
          <a:p>
            <a:pPr indent="0">
              <a:lnSpc>
                <a:spcPct val="115000"/>
              </a:lnSpc>
              <a:buNone/>
              <a:tabLst>
                <a:tab algn="l" pos="0"/>
              </a:tabLst>
            </a:pPr>
            <a:r>
              <a:rPr b="1" lang="en" sz="1500" spc="-1" strike="noStrike">
                <a:solidFill>
                  <a:srgbClr val="141415"/>
                </a:solidFill>
                <a:highlight>
                  <a:srgbClr val="ffffff"/>
                </a:highlight>
                <a:latin typeface="Roboto"/>
                <a:ea typeface="Roboto"/>
              </a:rPr>
              <a:t>1. One password to rule them all :</a:t>
            </a:r>
            <a:r>
              <a:rPr b="0" lang="en" sz="1500" spc="-1" strike="noStrike">
                <a:solidFill>
                  <a:srgbClr val="141415"/>
                </a:solidFill>
                <a:highlight>
                  <a:srgbClr val="ffffff"/>
                </a:highlight>
                <a:latin typeface="Roboto"/>
                <a:ea typeface="Roboto"/>
              </a:rPr>
              <a:t>A password manager stores all your passwords in a single place So you have to just remember your master password of the management system and find all of your passwords there.</a:t>
            </a:r>
            <a:endParaRPr b="0" lang="en-US" sz="1500" spc="-1" strike="noStrike">
              <a:solidFill>
                <a:srgbClr val="000000"/>
              </a:solidFill>
              <a:latin typeface="Arial"/>
            </a:endParaRPr>
          </a:p>
          <a:p>
            <a:pPr indent="0">
              <a:lnSpc>
                <a:spcPct val="115000"/>
              </a:lnSpc>
              <a:buNone/>
              <a:tabLst>
                <a:tab algn="l" pos="0"/>
              </a:tabLst>
            </a:pPr>
            <a:r>
              <a:rPr b="1" lang="en" sz="1500" spc="-1" strike="noStrike">
                <a:solidFill>
                  <a:srgbClr val="141415"/>
                </a:solidFill>
                <a:highlight>
                  <a:srgbClr val="ffffff"/>
                </a:highlight>
                <a:latin typeface="Roboto"/>
                <a:ea typeface="Roboto"/>
              </a:rPr>
              <a:t>2.Generate random passwords: </a:t>
            </a:r>
            <a:r>
              <a:rPr b="0" lang="en" sz="1550" spc="-1" strike="noStrike">
                <a:solidFill>
                  <a:srgbClr val="3c3c3b"/>
                </a:solidFill>
                <a:highlight>
                  <a:srgbClr val="ffffff"/>
                </a:highlight>
                <a:latin typeface="Arial"/>
                <a:ea typeface="Arial"/>
              </a:rPr>
              <a:t>Password managers can generate random passwords for each of your accounts. Password cracking programs are designed to guess the most common passwords first, so completely random passwords will always be far stronger than those you come up with off the top of your head.</a:t>
            </a:r>
            <a:endParaRPr b="0" lang="en-US" sz="1550" spc="-1" strike="noStrike">
              <a:solidFill>
                <a:srgbClr val="000000"/>
              </a:solidFill>
              <a:latin typeface="Arial"/>
            </a:endParaRPr>
          </a:p>
          <a:p>
            <a:pPr indent="0">
              <a:lnSpc>
                <a:spcPct val="115000"/>
              </a:lnSpc>
              <a:buNone/>
              <a:tabLst>
                <a:tab algn="l" pos="0"/>
              </a:tabLst>
            </a:pPr>
            <a:r>
              <a:rPr b="1" lang="en" sz="1550" spc="-1" strike="noStrike">
                <a:solidFill>
                  <a:srgbClr val="3c3c3b"/>
                </a:solidFill>
                <a:highlight>
                  <a:srgbClr val="ffffff"/>
                </a:highlight>
                <a:latin typeface="Arial"/>
                <a:ea typeface="Arial"/>
              </a:rPr>
              <a:t>3.Simple Access to multiple account:</a:t>
            </a:r>
            <a:r>
              <a:rPr b="0" lang="en" sz="1550" spc="-1" strike="noStrike">
                <a:solidFill>
                  <a:srgbClr val="3c3c3b"/>
                </a:solidFill>
                <a:highlight>
                  <a:srgbClr val="ffffff"/>
                </a:highlight>
                <a:latin typeface="Arial"/>
                <a:ea typeface="Arial"/>
              </a:rPr>
              <a:t>You can login to accounts easily. Once you sign up for a password manager, you can install a browser extension that will autofill logins for you while still storing them securely.</a:t>
            </a:r>
            <a:endParaRPr b="0" lang="en-US" sz="1550" spc="-1" strike="noStrike">
              <a:solidFill>
                <a:srgbClr val="000000"/>
              </a:solidFill>
              <a:latin typeface="Arial"/>
            </a:endParaRPr>
          </a:p>
          <a:p>
            <a:pPr indent="0">
              <a:lnSpc>
                <a:spcPct val="115000"/>
              </a:lnSpc>
              <a:buNone/>
              <a:tabLst>
                <a:tab algn="l" pos="0"/>
              </a:tabLst>
            </a:pPr>
            <a:r>
              <a:rPr b="1" lang="en" sz="1550" spc="-1" strike="noStrike">
                <a:solidFill>
                  <a:srgbClr val="3c3c3b"/>
                </a:solidFill>
                <a:highlight>
                  <a:srgbClr val="ffffff"/>
                </a:highlight>
                <a:latin typeface="Arial"/>
                <a:ea typeface="Arial"/>
              </a:rPr>
              <a:t>4.Easily change your password:</a:t>
            </a:r>
            <a:r>
              <a:rPr b="0" lang="en" sz="1550" spc="-1" strike="noStrike">
                <a:solidFill>
                  <a:srgbClr val="3c3c3b"/>
                </a:solidFill>
                <a:highlight>
                  <a:srgbClr val="ffffff"/>
                </a:highlight>
                <a:latin typeface="Arial"/>
                <a:ea typeface="Arial"/>
              </a:rPr>
              <a:t>Password managers make changing or resetting passwords a breeze. If a website you have an account with has been hacked, you can stay secure by using a built-in password generator to create a new password</a:t>
            </a:r>
            <a:endParaRPr b="0" lang="en-US" sz="1550" spc="-1" strike="noStrike">
              <a:solidFill>
                <a:srgbClr val="000000"/>
              </a:solidFill>
              <a:latin typeface="Arial"/>
            </a:endParaRPr>
          </a:p>
          <a:p>
            <a:pPr indent="0">
              <a:lnSpc>
                <a:spcPct val="115000"/>
              </a:lnSpc>
              <a:buNone/>
              <a:tabLst>
                <a:tab algn="l" pos="0"/>
              </a:tabLst>
            </a:pPr>
            <a:endParaRPr b="0" lang="en-US" sz="15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a:bodyPr>
          <a:p>
            <a:pPr indent="0" algn="ctr">
              <a:lnSpc>
                <a:spcPct val="100000"/>
              </a:lnSpc>
              <a:buNone/>
              <a:tabLst>
                <a:tab algn="l" pos="0"/>
              </a:tabLst>
            </a:pPr>
            <a:r>
              <a:rPr b="1" lang="en" sz="4800" spc="-1" strike="noStrike">
                <a:solidFill>
                  <a:schemeClr val="dk2"/>
                </a:solidFill>
                <a:highlight>
                  <a:srgbClr val="f8e71c"/>
                </a:highlight>
                <a:latin typeface="Playfair Display"/>
                <a:ea typeface="Playfair Display"/>
              </a:rPr>
              <a:t>Software used for Implementation</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Google Shape;102;p19"/>
          <p:cNvSpPr/>
          <p:nvPr/>
        </p:nvSpPr>
        <p:spPr>
          <a:xfrm>
            <a:off x="64800" y="128160"/>
            <a:ext cx="4337640" cy="101556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00" name="PlaceHolder 1"/>
          <p:cNvSpPr>
            <a:spLocks noGrp="1"/>
          </p:cNvSpPr>
          <p:nvPr>
            <p:ph type="title"/>
          </p:nvPr>
        </p:nvSpPr>
        <p:spPr>
          <a:xfrm>
            <a:off x="182160" y="291960"/>
            <a:ext cx="4219920" cy="706320"/>
          </a:xfrm>
          <a:prstGeom prst="rect">
            <a:avLst/>
          </a:prstGeom>
          <a:noFill/>
          <a:ln w="0">
            <a:noFill/>
          </a:ln>
        </p:spPr>
        <p:txBody>
          <a:bodyPr tIns="91440" bIns="91440" anchor="b">
            <a:normAutofit fontScale="77000"/>
          </a:bodyPr>
          <a:p>
            <a:pPr indent="0">
              <a:lnSpc>
                <a:spcPct val="100000"/>
              </a:lnSpc>
              <a:buNone/>
              <a:tabLst>
                <a:tab algn="l" pos="0"/>
              </a:tabLst>
            </a:pPr>
            <a:r>
              <a:rPr b="0" lang="en" sz="2400" spc="-1" strike="noStrike">
                <a:solidFill>
                  <a:schemeClr val="dk2"/>
                </a:solidFill>
                <a:highlight>
                  <a:srgbClr val="f8e71c"/>
                </a:highlight>
                <a:latin typeface="Oswald"/>
                <a:ea typeface="Oswald"/>
              </a:rPr>
              <a:t>Software used for Implementation</a:t>
            </a:r>
            <a:endParaRPr b="0" lang="en-US" sz="2400" spc="-1" strike="noStrike">
              <a:solidFill>
                <a:srgbClr val="000000"/>
              </a:solidFill>
              <a:latin typeface="Arial"/>
            </a:endParaRPr>
          </a:p>
        </p:txBody>
      </p:sp>
      <p:sp>
        <p:nvSpPr>
          <p:cNvPr id="301" name="Google Shape;104;p19"/>
          <p:cNvSpPr/>
          <p:nvPr/>
        </p:nvSpPr>
        <p:spPr>
          <a:xfrm>
            <a:off x="0" y="0"/>
            <a:ext cx="2999520" cy="3956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0" lang="en" sz="1400" spc="-1" strike="noStrike">
                <a:solidFill>
                  <a:srgbClr val="000000"/>
                </a:solidFill>
                <a:latin typeface="Arial"/>
                <a:ea typeface="Arial"/>
              </a:rPr>
              <a:t> </a:t>
            </a:r>
            <a:endParaRPr b="0" lang="en-US" sz="1400" spc="-1" strike="noStrike">
              <a:solidFill>
                <a:srgbClr val="000000"/>
              </a:solidFill>
              <a:latin typeface="Arial"/>
            </a:endParaRPr>
          </a:p>
        </p:txBody>
      </p:sp>
      <p:pic>
        <p:nvPicPr>
          <p:cNvPr id="302" name="Google Shape;105;p19" descr=""/>
          <p:cNvPicPr/>
          <p:nvPr/>
        </p:nvPicPr>
        <p:blipFill>
          <a:blip r:embed="rId1"/>
          <a:stretch/>
        </p:blipFill>
        <p:spPr>
          <a:xfrm>
            <a:off x="4572000" y="3477600"/>
            <a:ext cx="4486680" cy="1296000"/>
          </a:xfrm>
          <a:prstGeom prst="rect">
            <a:avLst/>
          </a:prstGeom>
          <a:ln w="38100">
            <a:solidFill>
              <a:srgbClr val="999999"/>
            </a:solidFill>
            <a:round/>
          </a:ln>
        </p:spPr>
      </p:pic>
      <p:pic>
        <p:nvPicPr>
          <p:cNvPr id="303" name="Google Shape;106;p19" descr=""/>
          <p:cNvPicPr/>
          <p:nvPr/>
        </p:nvPicPr>
        <p:blipFill>
          <a:blip r:embed="rId2"/>
          <a:stretch/>
        </p:blipFill>
        <p:spPr>
          <a:xfrm>
            <a:off x="181800" y="2032560"/>
            <a:ext cx="4103280" cy="1771560"/>
          </a:xfrm>
          <a:prstGeom prst="rect">
            <a:avLst/>
          </a:prstGeom>
          <a:ln w="38100">
            <a:solidFill>
              <a:srgbClr val="999999"/>
            </a:solidFill>
            <a:round/>
          </a:ln>
        </p:spPr>
      </p:pic>
      <p:pic>
        <p:nvPicPr>
          <p:cNvPr id="304" name="Google Shape;107;p19" descr=""/>
          <p:cNvPicPr/>
          <p:nvPr/>
        </p:nvPicPr>
        <p:blipFill>
          <a:blip r:embed="rId3"/>
          <a:stretch/>
        </p:blipFill>
        <p:spPr>
          <a:xfrm>
            <a:off x="4635720" y="508320"/>
            <a:ext cx="4219920" cy="2373480"/>
          </a:xfrm>
          <a:prstGeom prst="rect">
            <a:avLst/>
          </a:prstGeom>
          <a:ln w="38100">
            <a:solidFill>
              <a:srgbClr val="999999"/>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344160" y="1404000"/>
            <a:ext cx="8455320" cy="2146320"/>
          </a:xfrm>
          <a:prstGeom prst="rect">
            <a:avLst/>
          </a:prstGeom>
          <a:solidFill>
            <a:srgbClr val="ffffff"/>
          </a:solidFill>
          <a:ln w="0">
            <a:noFill/>
          </a:ln>
        </p:spPr>
        <p:txBody>
          <a:bodyPr tIns="91440" bIns="91440" anchor="ctr">
            <a:normAutofit/>
          </a:bodyPr>
          <a:p>
            <a:pPr indent="0" algn="ctr">
              <a:lnSpc>
                <a:spcPct val="100000"/>
              </a:lnSpc>
              <a:buNone/>
              <a:tabLst>
                <a:tab algn="l" pos="0"/>
              </a:tabLst>
            </a:pPr>
            <a:r>
              <a:rPr b="1" lang="en" sz="4800" spc="-1" strike="noStrike">
                <a:solidFill>
                  <a:schemeClr val="dk2"/>
                </a:solidFill>
                <a:highlight>
                  <a:srgbClr val="f8e71c"/>
                </a:highlight>
                <a:latin typeface="Playfair Display"/>
                <a:ea typeface="Playfair Display"/>
              </a:rPr>
              <a:t>Identified Inputs</a:t>
            </a:r>
            <a:endParaRPr b="0" lang="en-US"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Google Shape;117;p21"/>
          <p:cNvSpPr/>
          <p:nvPr/>
        </p:nvSpPr>
        <p:spPr>
          <a:xfrm>
            <a:off x="268560" y="444960"/>
            <a:ext cx="2427120" cy="70848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07" name="PlaceHolder 1"/>
          <p:cNvSpPr>
            <a:spLocks noGrp="1"/>
          </p:cNvSpPr>
          <p:nvPr>
            <p:ph type="title"/>
          </p:nvPr>
        </p:nvSpPr>
        <p:spPr>
          <a:xfrm>
            <a:off x="311760" y="444960"/>
            <a:ext cx="4520520" cy="572400"/>
          </a:xfrm>
          <a:prstGeom prst="rect">
            <a:avLst/>
          </a:prstGeom>
          <a:noFill/>
          <a:ln w="0">
            <a:noFill/>
          </a:ln>
        </p:spPr>
        <p:txBody>
          <a:bodyPr tIns="91440" bIns="91440" anchor="t">
            <a:normAutofit fontScale="85000"/>
          </a:bodyPr>
          <a:p>
            <a:pPr indent="0">
              <a:lnSpc>
                <a:spcPct val="100000"/>
              </a:lnSpc>
              <a:buNone/>
              <a:tabLst>
                <a:tab algn="l" pos="0"/>
              </a:tabLst>
            </a:pPr>
            <a:r>
              <a:rPr b="0" lang="en" sz="3000" spc="-1" strike="noStrike">
                <a:solidFill>
                  <a:schemeClr val="dk2"/>
                </a:solidFill>
                <a:highlight>
                  <a:srgbClr val="f8e71c"/>
                </a:highlight>
                <a:latin typeface="Oswald"/>
                <a:ea typeface="Oswald"/>
              </a:rPr>
              <a:t>Identified Inputs</a:t>
            </a:r>
            <a:endParaRPr b="0" lang="en-US" sz="3000" spc="-1" strike="noStrike">
              <a:solidFill>
                <a:srgbClr val="000000"/>
              </a:solidFill>
              <a:latin typeface="Arial"/>
            </a:endParaRPr>
          </a:p>
        </p:txBody>
      </p:sp>
      <p:pic>
        <p:nvPicPr>
          <p:cNvPr id="308" name="Google Shape;119;p21" descr=""/>
          <p:cNvPicPr/>
          <p:nvPr/>
        </p:nvPicPr>
        <p:blipFill>
          <a:blip r:embed="rId1"/>
          <a:stretch/>
        </p:blipFill>
        <p:spPr>
          <a:xfrm>
            <a:off x="1113840" y="1780560"/>
            <a:ext cx="6823080" cy="3260880"/>
          </a:xfrm>
          <a:prstGeom prst="rect">
            <a:avLst/>
          </a:prstGeom>
          <a:ln w="0">
            <a:noFill/>
          </a:ln>
        </p:spPr>
      </p:pic>
      <p:sp>
        <p:nvSpPr>
          <p:cNvPr id="309" name="Google Shape;120;p21"/>
          <p:cNvSpPr/>
          <p:nvPr/>
        </p:nvSpPr>
        <p:spPr>
          <a:xfrm>
            <a:off x="2957400" y="296280"/>
            <a:ext cx="5510160" cy="1006200"/>
          </a:xfrm>
          <a:prstGeom prst="rect">
            <a:avLst/>
          </a:prstGeom>
          <a:solidFill>
            <a:schemeClr val="lt1"/>
          </a:solidFill>
          <a:ln w="38100">
            <a:solidFill>
              <a:srgbClr val="bf9000"/>
            </a:solidFill>
            <a:round/>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Required details we input in our program are</a:t>
            </a:r>
            <a:endParaRPr b="0" lang="en-US" sz="1400" spc="-1" strike="noStrike">
              <a:solidFill>
                <a:srgbClr val="000000"/>
              </a:solidFill>
              <a:latin typeface="Arial"/>
            </a:endParaRPr>
          </a:p>
          <a:p>
            <a:pPr marL="457200" indent="-317520">
              <a:lnSpc>
                <a:spcPct val="100000"/>
              </a:lnSpc>
              <a:buClr>
                <a:srgbClr val="000000"/>
              </a:buClr>
              <a:buFont typeface="Arial"/>
              <a:buChar char="●"/>
              <a:tabLst>
                <a:tab algn="l" pos="0"/>
              </a:tabLst>
            </a:pPr>
            <a:r>
              <a:rPr b="0" lang="en" sz="1400" spc="-1" strike="noStrike">
                <a:solidFill>
                  <a:srgbClr val="000000"/>
                </a:solidFill>
                <a:latin typeface="Arial"/>
                <a:ea typeface="Arial"/>
              </a:rPr>
              <a:t>Does user want to enter the passwords or store there password User entering Its Site name and  password</a:t>
            </a: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LibreOffice/7.4.4.2$Linux_X86_64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2023-01-20T21:36:03Z</dcterms:modified>
  <cp:revision>1</cp:revision>
  <dc:subject/>
  <dc:title/>
</cp:coreProperties>
</file>