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6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6BDF-784F-42AE-B87E-57806638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019" y="1216241"/>
            <a:ext cx="7794594" cy="1038687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	STEGANOGRAPHY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81C87-F0DD-4611-8D08-8B17D8C6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84233"/>
            <a:ext cx="8825658" cy="24280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										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BY,</a:t>
            </a:r>
            <a:r>
              <a:rPr lang="en-US" sz="2600" dirty="0"/>
              <a:t>	</a:t>
            </a:r>
            <a:r>
              <a:rPr lang="en-US" dirty="0"/>
              <a:t>										</a:t>
            </a:r>
          </a:p>
          <a:p>
            <a:r>
              <a:rPr lang="en-US" sz="2400" dirty="0"/>
              <a:t>									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RISHABH BAGUL</a:t>
            </a:r>
          </a:p>
          <a:p>
            <a:pPr lvl="8"/>
            <a:r>
              <a:rPr lang="en-US" sz="2400" dirty="0"/>
              <a:t>              SHUBHAM KOTHAWADE</a:t>
            </a:r>
          </a:p>
          <a:p>
            <a:pPr lvl="8"/>
            <a:r>
              <a:rPr lang="en-US" sz="2400" dirty="0"/>
              <a:t>     VEDHAS KHARCHE</a:t>
            </a:r>
          </a:p>
          <a:p>
            <a:pPr lvl="8"/>
            <a:r>
              <a:rPr lang="en-US" sz="2400" dirty="0"/>
              <a:t>ANIKET NEEMA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619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C1819-F6DB-4D1F-B085-AC7DA9D10D9A}"/>
              </a:ext>
            </a:extLst>
          </p:cNvPr>
          <p:cNvSpPr txBox="1"/>
          <p:nvPr/>
        </p:nvSpPr>
        <p:spPr>
          <a:xfrm>
            <a:off x="1597981" y="1118586"/>
            <a:ext cx="4562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FFFF00"/>
                </a:solidFill>
              </a:rPr>
              <a:t>TKINTER (GUI)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F2CCE-4F50-4220-8DFB-25F59A28C21B}"/>
              </a:ext>
            </a:extLst>
          </p:cNvPr>
          <p:cNvSpPr txBox="1"/>
          <p:nvPr/>
        </p:nvSpPr>
        <p:spPr>
          <a:xfrm>
            <a:off x="1597981" y="2689934"/>
            <a:ext cx="94243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TKINTER IS THE PYTHON BINDING TO THE TK-GUI TOLLKIT.</a:t>
            </a:r>
          </a:p>
          <a:p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IT IS THE STANDARD PYTHON INTERFACE TO THE TKGUI TOLLKIT AND </a:t>
            </a:r>
          </a:p>
          <a:p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          IS PYTHONS DE FACTO STANDARD GUI.</a:t>
            </a:r>
          </a:p>
          <a:p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THINTER IS INCLUDED WITH STANDARD LINUX ,MICROSOFT WINDOWS AND</a:t>
            </a:r>
          </a:p>
          <a:p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          MAC-OSX INSTALLS OF PYTHON.</a:t>
            </a:r>
          </a:p>
          <a:p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FREE SOFTWATE RELEASE UNDER A PYTHON LICENSE.</a:t>
            </a:r>
          </a:p>
        </p:txBody>
      </p:sp>
    </p:spTree>
    <p:extLst>
      <p:ext uri="{BB962C8B-B14F-4D97-AF65-F5344CB8AC3E}">
        <p14:creationId xmlns:p14="http://schemas.microsoft.com/office/powerpoint/2010/main" val="404635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AE20B-F061-40F2-9DC7-F3A04BBAED91}"/>
              </a:ext>
            </a:extLst>
          </p:cNvPr>
          <p:cNvSpPr txBox="1"/>
          <p:nvPr/>
        </p:nvSpPr>
        <p:spPr>
          <a:xfrm>
            <a:off x="1233996" y="1154098"/>
            <a:ext cx="909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FF00"/>
                </a:solidFill>
              </a:rPr>
              <a:t>ADVANTAGES OF TKINTER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72655-D1D4-441B-8C73-3C10E6B904CE}"/>
              </a:ext>
            </a:extLst>
          </p:cNvPr>
          <p:cNvSpPr txBox="1"/>
          <p:nvPr/>
        </p:nvSpPr>
        <p:spPr>
          <a:xfrm>
            <a:off x="1775533" y="2467992"/>
            <a:ext cx="6383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65000"/>
                  </a:schemeClr>
                </a:solidFill>
              </a:rPr>
              <a:t>ACCESSABLITY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65000"/>
                  </a:schemeClr>
                </a:solidFill>
              </a:rPr>
              <a:t>PORTABLITY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65000"/>
                  </a:schemeClr>
                </a:solidFill>
              </a:rPr>
              <a:t>AVAILABLITY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65000"/>
                  </a:schemeClr>
                </a:solidFill>
              </a:rPr>
              <a:t>LAYERED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65000"/>
                  </a:schemeClr>
                </a:solidFill>
              </a:rPr>
              <a:t>CROSS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65000"/>
                  </a:schemeClr>
                </a:solidFill>
              </a:rPr>
              <a:t>EXTENSIBLITY</a:t>
            </a:r>
          </a:p>
        </p:txBody>
      </p:sp>
    </p:spTree>
    <p:extLst>
      <p:ext uri="{BB962C8B-B14F-4D97-AF65-F5344CB8AC3E}">
        <p14:creationId xmlns:p14="http://schemas.microsoft.com/office/powerpoint/2010/main" val="142405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6375-9CC6-411B-9157-291942B5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970038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FUTURE SCOPE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B19D4-ACDF-445D-88A6-94EB53653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351421"/>
            <a:ext cx="9826723" cy="369427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1) Improved resistance to analysis: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stega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media gets more sophisticated its resistance to being                           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recognized will improve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u="sng" dirty="0">
                <a:solidFill>
                  <a:srgbClr val="FFC000"/>
                </a:solidFill>
              </a:rPr>
              <a:t>2) Higher encoding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ability to hide huge amounts is another logical area for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Currently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stego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can use only a certain amount of data bits in a host file without degrading the file to the point where its obvious that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stego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being used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5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9824-48E4-4B2A-97C5-EC7D59880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770467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CONCLUSION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583A5-0E12-4039-89F5-0D4B7F0A6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201333"/>
            <a:ext cx="8825658" cy="34374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“YOU never know if a message is hidden “  this is the dilemma that empowers steganography.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 though proved superior to cryptography , its role must be to supplement cryptography.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Hence cryptography and steganography together can unlock a new world of hiding data .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1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525D6-E96A-4C9C-B061-5F4D45F58BB2}"/>
              </a:ext>
            </a:extLst>
          </p:cNvPr>
          <p:cNvSpPr txBox="1"/>
          <p:nvPr/>
        </p:nvSpPr>
        <p:spPr>
          <a:xfrm>
            <a:off x="3755260" y="2707688"/>
            <a:ext cx="5752730" cy="92333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FF00"/>
                </a:solidFill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10870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02D-886C-439E-9A88-D112A776B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43379"/>
            <a:ext cx="7269954" cy="131389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INTRODUCTION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37B-77E2-447E-AA5E-38AF83A6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43704"/>
            <a:ext cx="8825658" cy="3295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cryptography there are obvious visual clues, obfuscated data or merely 	a password entry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However, with Steganography the user can send the image to multiple 	recipients without them even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realising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that the image contains hidden data, and only the intended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recipient can be made aware of this contents and the means of how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to extract said data.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11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347C18-4485-4FDF-A499-E97AD5D4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583402"/>
            <a:ext cx="9072120" cy="275207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 have  tried  to  add  more layers of security by: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Storing the data in some pattern in image (like ap 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any other).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Diffie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hellman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 for key exchange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 for cryptography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4) Masking to remove salt-pepper noise  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E3220-9742-4C6A-BA24-C939C5B1F06C}"/>
              </a:ext>
            </a:extLst>
          </p:cNvPr>
          <p:cNvSpPr txBox="1"/>
          <p:nvPr/>
        </p:nvSpPr>
        <p:spPr>
          <a:xfrm>
            <a:off x="1154955" y="896645"/>
            <a:ext cx="7962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A  NOVEL  APPROACH</a:t>
            </a:r>
            <a:endParaRPr lang="en-IN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3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3366-E739-4BD5-BFD3-BF876D173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7625061" cy="609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DIFFIE HELLMAN 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942AC-6454-49F9-9DFF-A5E21EBE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7" y="2048172"/>
            <a:ext cx="8719984" cy="39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9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2331-3F02-474A-BC65-DE457C57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43" y="1186076"/>
            <a:ext cx="8052046" cy="105997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WHY ITS HARD FOR INTRUDER TO GET KEY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64ADE-69AF-4FC7-A90D-8F9E758A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443" y="2405854"/>
            <a:ext cx="8924170" cy="3392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Diffie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hellman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based on discrete logarithmic problem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IN" i="1" baseline="30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= A mod p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knowing  values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b,a,p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its computationally difficult to get    	value for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  denotes 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bit in image to insert a bit of secret message  from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lsb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5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9EA-3E91-435F-99F4-19562FC5B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355" y="1105679"/>
            <a:ext cx="8296955" cy="138092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MAKING IT CRYPTO+STEGNO(RSA)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0C65-C386-4864-AFEF-037A80C81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301" y="2872749"/>
            <a:ext cx="8730311" cy="29702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After inserting secret bits in image bits , we encrypt the bit string to add third  layer of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Strength of algorithm lies in finding private key from public key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Because its based on multiplicative inverse property.</a:t>
            </a:r>
          </a:p>
          <a:p>
            <a:endParaRPr lang="en-US" dirty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7444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0C562-C288-4BCF-82F0-4F3F7D5E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5" y="66582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3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24FE-2D49-45A3-A3D4-F09B7533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04" y="65660"/>
            <a:ext cx="9028890" cy="2005736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MASKING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C499A-A1DB-4B75-9FFC-02E3077F5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004" y="2510043"/>
            <a:ext cx="9659743" cy="2852004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Masking and filtering techniques hide information by marking an image in a manner similar to paper </a:t>
            </a:r>
          </a:p>
          <a:p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watermarks. Because watermarking techniques are more integrated into the image, </a:t>
            </a:r>
          </a:p>
          <a:p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may be applied</a:t>
            </a:r>
          </a:p>
          <a:p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without fear of image destruction from lossy compression. By covering, or </a:t>
            </a:r>
          </a:p>
          <a:p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masking a faint but </a:t>
            </a:r>
          </a:p>
          <a:p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perceptible signal with another to make the first non-perceptible, we exploit the fact that the human visual </a:t>
            </a:r>
          </a:p>
          <a:p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cannot detect slight changes in certain temporal </a:t>
            </a:r>
          </a:p>
          <a:p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domains of the image.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CA8C3-CCAE-434F-999F-E073D125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86" y="610128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3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11668-5BB1-4358-A8F1-50AA5210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646725"/>
            <a:ext cx="10484527" cy="56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44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404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 Light</vt:lpstr>
      <vt:lpstr>Century Gothic</vt:lpstr>
      <vt:lpstr>Wingdings 3</vt:lpstr>
      <vt:lpstr>Ion Boardroom</vt:lpstr>
      <vt:lpstr> STEGANOGRAPHY</vt:lpstr>
      <vt:lpstr>INTRODUCTION</vt:lpstr>
      <vt:lpstr>PowerPoint Presentation</vt:lpstr>
      <vt:lpstr>DIFFIE HELLMAN </vt:lpstr>
      <vt:lpstr>WHY ITS HARD FOR INTRUDER TO GET KEY</vt:lpstr>
      <vt:lpstr>MAKING IT CRYPTO+STEGNO(RSA)</vt:lpstr>
      <vt:lpstr>PowerPoint Presentation</vt:lpstr>
      <vt:lpstr>MASKING</vt:lpstr>
      <vt:lpstr>PowerPoint Presentation</vt:lpstr>
      <vt:lpstr>PowerPoint Presentation</vt:lpstr>
      <vt:lpstr>PowerPoint Presentation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Dell</dc:creator>
  <cp:lastModifiedBy>vedhas kharche</cp:lastModifiedBy>
  <cp:revision>34</cp:revision>
  <dcterms:created xsi:type="dcterms:W3CDTF">2018-10-12T10:46:37Z</dcterms:created>
  <dcterms:modified xsi:type="dcterms:W3CDTF">2018-11-01T17:04:23Z</dcterms:modified>
</cp:coreProperties>
</file>