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1c1d61f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1c1d61f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1c1d61f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1c1d61f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1c1d61f2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1c1d61f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1b6e4aa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1b6e4aa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1b6e4aa5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1b6e4aa5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1c1d61f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1c1d61f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1b6e4aa5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1b6e4aa5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1b6e4aa5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1b6e4aa5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1b6e4a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1b6e4a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c1d61f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c1d61f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bf3c4d8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1bf3c4d8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1c1d61f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1c1d61f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1b6e4aa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1b6e4aa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1b6e4aa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1b6e4aa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alculator.aws/#/estimate?id=d4898b83ccc57ef228cb1c08aaf8eac42ee172b7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45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UFC Bets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8950" y="2849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AI</a:t>
            </a:r>
            <a:r>
              <a:rPr lang="en">
                <a:solidFill>
                  <a:srgbClr val="FFFFFF"/>
                </a:solidFill>
              </a:rPr>
              <a:t> Powered Betting Website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24825" y="384075"/>
            <a:ext cx="789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sz="2800">
                <a:solidFill>
                  <a:srgbClr val="FFFFFF"/>
                </a:solidFill>
              </a:rPr>
              <a:t>IST - 615 Cloud Computing Project Proposal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 Level Architecture Diagram in AWS</a:t>
            </a:r>
            <a:endParaRPr b="1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5025"/>
            <a:ext cx="8520600" cy="382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</a:t>
            </a:r>
            <a:r>
              <a:rPr b="1" lang="en"/>
              <a:t>Devops</a:t>
            </a:r>
            <a:r>
              <a:rPr b="1" lang="en"/>
              <a:t> Workflow</a:t>
            </a:r>
            <a:endParaRPr b="1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6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</a:t>
            </a:r>
            <a:r>
              <a:rPr b="1" lang="en"/>
              <a:t>MLops </a:t>
            </a:r>
            <a:r>
              <a:rPr b="1" lang="en"/>
              <a:t>Workflow</a:t>
            </a:r>
            <a:endParaRPr b="1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5" y="1152463"/>
            <a:ext cx="82772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5" y="1486550"/>
            <a:ext cx="7932150" cy="31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34625" y="706475"/>
            <a:ext cx="8611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Future Scope to Enhance Prediction Using Iterative Cognition</a:t>
            </a:r>
            <a:endParaRPr b="1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expectations for the final presentation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701500" cy="3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Understand,</a:t>
            </a:r>
            <a:r>
              <a:rPr lang="en">
                <a:solidFill>
                  <a:srgbClr val="000000"/>
                </a:solidFill>
              </a:rPr>
              <a:t>Assimilate and Engineer the Data (Completed)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Build</a:t>
            </a:r>
            <a:r>
              <a:rPr lang="en">
                <a:solidFill>
                  <a:srgbClr val="000000"/>
                </a:solidFill>
              </a:rPr>
              <a:t> Classification </a:t>
            </a:r>
            <a:r>
              <a:rPr lang="en">
                <a:solidFill>
                  <a:srgbClr val="000000"/>
                </a:solidFill>
              </a:rPr>
              <a:t>models</a:t>
            </a:r>
            <a:r>
              <a:rPr lang="en">
                <a:solidFill>
                  <a:srgbClr val="000000"/>
                </a:solidFill>
              </a:rPr>
              <a:t> to predict the outcome locally(In progress)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Next Steps: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Host the data and engineering techniques on the cloud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Choose the best model for predictive analytics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the ODDS generation algorithm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Host the predictive model on the cloud and get live predictions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Feed the predictive outputs to the ODDS generation algorithm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the front-end UI, dockerize and make it </a:t>
            </a:r>
            <a:r>
              <a:rPr lang="en">
                <a:solidFill>
                  <a:srgbClr val="000000"/>
                </a:solidFill>
              </a:rPr>
              <a:t>available for live demo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850" y="1920450"/>
            <a:ext cx="893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Seeking 150000$ investment for 21% Equity stake, if we form a company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UFC -  The Sport : </a:t>
            </a:r>
            <a:r>
              <a:rPr lang="en"/>
              <a:t>American Mixed Martial Arts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22350" y="1268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Combat Sport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5 rounds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2 fighters(Blue/Red)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Knockout, Decision, </a:t>
            </a:r>
            <a:r>
              <a:rPr lang="en" sz="1200">
                <a:solidFill>
                  <a:srgbClr val="000000"/>
                </a:solidFill>
              </a:rPr>
              <a:t>Submission</a:t>
            </a:r>
            <a:endParaRPr sz="12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200">
                <a:solidFill>
                  <a:srgbClr val="000000"/>
                </a:solidFill>
              </a:rPr>
              <a:t>Number of punches, kicks, takedowns</a:t>
            </a:r>
            <a:endParaRPr sz="12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200">
                <a:solidFill>
                  <a:srgbClr val="000000"/>
                </a:solidFill>
              </a:rPr>
              <a:t>Outcomes : Blue,Red,Draw,No Outcome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>
                <a:solidFill>
                  <a:srgbClr val="000000"/>
                </a:solidFill>
              </a:rPr>
              <a:t>Barbaric and thus </a:t>
            </a:r>
            <a:r>
              <a:rPr lang="en">
                <a:solidFill>
                  <a:srgbClr val="000000"/>
                </a:solidFill>
              </a:rPr>
              <a:t>unpredictable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Has a huge betting population and is fast growing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UFC Bets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27550" y="963125"/>
            <a:ext cx="88278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Reading ODDS and Placing bets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 of Bets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Moneyline, Method of victory, and total rounds.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150" y="1430063"/>
            <a:ext cx="51435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50" y="3276922"/>
            <a:ext cx="3957825" cy="7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7343" y="3276925"/>
            <a:ext cx="4677957" cy="7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3425" y="4119348"/>
            <a:ext cx="4461701" cy="9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0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Idea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8575" y="1499400"/>
            <a:ext cx="75273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Leverage the highly unpredictable nature of the sport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Algorithmic manipulation of the Odds using fight analytics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Knowledge</a:t>
            </a:r>
            <a:r>
              <a:rPr b="1" lang="en">
                <a:solidFill>
                  <a:srgbClr val="000000"/>
                </a:solidFill>
              </a:rPr>
              <a:t> of the winner of a brawl with the information of the fighters and their prior records. 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Give ‘THE BEST’ available odds and wagers for the users</a:t>
            </a:r>
            <a:endParaRPr b="1"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b="1" lang="en">
                <a:solidFill>
                  <a:srgbClr val="000000"/>
                </a:solidFill>
              </a:rPr>
              <a:t>Better ODDS/Wager rates - More users - More profit</a:t>
            </a:r>
            <a:endParaRPr b="1"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b="1" lang="en">
                <a:solidFill>
                  <a:srgbClr val="000000"/>
                </a:solidFill>
              </a:rPr>
              <a:t>Minute on Minute updation of ODDS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Using AI Powered Marketing and User Behaviour Analytics to gain the edge over the competitors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Hosted on the Cloud to support </a:t>
            </a:r>
            <a:r>
              <a:rPr b="1" lang="en" sz="1400">
                <a:solidFill>
                  <a:srgbClr val="000000"/>
                </a:solidFill>
              </a:rPr>
              <a:t>ubiquitous and synchronous</a:t>
            </a:r>
            <a:r>
              <a:rPr b="1" lang="en" sz="1400">
                <a:solidFill>
                  <a:srgbClr val="000000"/>
                </a:solidFill>
              </a:rPr>
              <a:t> usage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Advertising</a:t>
            </a:r>
            <a:r>
              <a:rPr b="1" lang="en" sz="1400">
                <a:solidFill>
                  <a:srgbClr val="000000"/>
                </a:solidFill>
              </a:rPr>
              <a:t> and 3rd party funding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Low Entry prices - To attract low profile users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Invent, Strategize and Monopolize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58575" y="768350"/>
            <a:ext cx="71514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In the current situation, where everything is moving online right from taking classes to ordering food. Why not bring betting system to online secure platform for one of the most action-packed sport on the planet "UFC fights".</a:t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2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Product Idea &amp; Competitor Analysis</a:t>
            </a:r>
            <a:endParaRPr sz="24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855025"/>
            <a:ext cx="8520600" cy="1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An online UFC dedicated betting website with fight statistics (fight tracking), articles and highlights (hosting) and fan blogs.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 one stop shop for UFC fans.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The fights being competitive yet sometimes predictable based on player stats and techniques, makes this sport a very good place to make money. 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84225" y="2204525"/>
            <a:ext cx="46974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Competitors</a:t>
            </a:r>
            <a:endParaRPr b="1" sz="1600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MyBookie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Bovada Sports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SportsBetting.ag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BetOnline Sports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Xbet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Mentioned competitors have rollover requirement which our company is relaxing for the user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These website hosts multiple sports for online betting, what make us different is exclusivity to UFC sport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150" y="2296525"/>
            <a:ext cx="2115600" cy="8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025" y="3337275"/>
            <a:ext cx="14382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7250" y="3337275"/>
            <a:ext cx="1935050" cy="1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MODEL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2925625"/>
            <a:ext cx="85206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</a:t>
            </a:r>
            <a:r>
              <a:rPr lang="en" sz="1300"/>
              <a:t>nfrastructure setup: $245.85*12 =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$2950.2</a:t>
            </a:r>
            <a:r>
              <a:rPr lang="en" sz="1300"/>
              <a:t> (Click on the cost to view AWS estimates)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License Cost: Upto $75,000/year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Marketing Cost: </a:t>
            </a:r>
            <a:r>
              <a:rPr lang="en" sz="1300"/>
              <a:t>Initially social media platforms will be used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Integrating multiple payment options: To be decided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Customer Service: As per requirement</a:t>
            </a:r>
            <a:br>
              <a:rPr lang="en" sz="1400"/>
            </a:br>
            <a:endParaRPr sz="14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8520600" cy="16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433775" y="247925"/>
            <a:ext cx="72753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Revenue Model : Freemium</a:t>
            </a:r>
            <a:endParaRPr b="1" sz="28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150" y="1045975"/>
            <a:ext cx="2368926" cy="18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975" y="2979350"/>
            <a:ext cx="2057450" cy="18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375" y="2979350"/>
            <a:ext cx="2313808" cy="18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69275" y="1045975"/>
            <a:ext cx="3767700" cy="4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Users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Free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Premium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Revenue Streams 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Bets by customers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Margins : Odds Algorithmic Tweaking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Customer Engagement : User Behavior Analytics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Revenue from premium account subscriptions.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Revenue through ads on the website and fan blogs (other media content)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Scope of the Project</a:t>
            </a:r>
            <a:endParaRPr b="1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060850"/>
            <a:ext cx="8520600" cy="3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Hosting the Data Base on the Cloud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Building</a:t>
            </a:r>
            <a:r>
              <a:rPr lang="en">
                <a:solidFill>
                  <a:srgbClr val="000000"/>
                </a:solidFill>
              </a:rPr>
              <a:t> the Machine Learning Model on the Cloud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Fight By Fight automated predictions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Fight analytics dashboard to engage users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Setting the optimal odds using the predictions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 the Database with the outcome of the fight for future use </a:t>
            </a:r>
            <a:r>
              <a:rPr lang="en">
                <a:solidFill>
                  <a:srgbClr val="000000"/>
                </a:solidFill>
              </a:rPr>
              <a:t>(Improves Model)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Initial Objective : Moneyline Bets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Future Scope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Expand the functionality for round bets and method of victory bets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Scale the application container using kubernetes with respect to predicted user volume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2725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Implementation Architecture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40975" y="968150"/>
            <a:ext cx="88041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Amazon S3 to hold the enhanced, and transformed 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Data transformation code hosted using AWS Lambda to prepare the raw data for consumption and ML model training, and to transform data input and output(We might do this locally)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 staging bucket for the feature engineered and transformed data that will be ingested into Amazon SageMaker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SageMaker to build and train machine learning models, and then directly deploy them into a production-ready S3 </a:t>
            </a:r>
            <a:r>
              <a:rPr lang="en">
                <a:solidFill>
                  <a:srgbClr val="000000"/>
                </a:solidFill>
              </a:rPr>
              <a:t>endpoint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Amazon API Gateway endpoints to host APIs to post the predictions to be used on the betting website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Feed the predictions into the ODDS generation algorithm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Dockerize the web application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