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73" r:id="rId7"/>
    <p:sldId id="274" r:id="rId8"/>
    <p:sldId id="275" r:id="rId9"/>
    <p:sldId id="276" r:id="rId10"/>
    <p:sldId id="277" r:id="rId11"/>
    <p:sldId id="278" r:id="rId12"/>
    <p:sldId id="279" r:id="rId13"/>
    <p:sldId id="267" r:id="rId14"/>
    <p:sldId id="268" r:id="rId15"/>
    <p:sldId id="270"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B1019-97F2-4218-A365-FABCD31A24D7}" type="doc">
      <dgm:prSet loTypeId="urn:microsoft.com/office/officeart/2008/layout/CircularPictureCallout" loCatId="picture" qsTypeId="urn:microsoft.com/office/officeart/2005/8/quickstyle/simple1" qsCatId="simple" csTypeId="urn:microsoft.com/office/officeart/2005/8/colors/accent1_1" csCatId="accent1" phldr="1"/>
      <dgm:spPr/>
      <dgm:t>
        <a:bodyPr/>
        <a:lstStyle/>
        <a:p>
          <a:endParaRPr lang="en-US"/>
        </a:p>
      </dgm:t>
    </dgm:pt>
    <dgm:pt modelId="{FEFA589E-6127-442C-BE50-BEFBA5E01F14}">
      <dgm:prSet/>
      <dgm:spPr/>
      <dgm:t>
        <a:bodyPr/>
        <a:lstStyle/>
        <a:p>
          <a:r>
            <a:rPr lang="en-US" dirty="0"/>
            <a:t>South East Airlines        10282 rows         32 columns</a:t>
          </a:r>
        </a:p>
      </dgm:t>
    </dgm:pt>
    <dgm:pt modelId="{262F7C4C-4935-4D64-ADE4-149F8FCAB9CB}" type="parTrans" cxnId="{9B255A05-0158-4DB4-A403-13729701DE7A}">
      <dgm:prSet/>
      <dgm:spPr/>
      <dgm:t>
        <a:bodyPr/>
        <a:lstStyle/>
        <a:p>
          <a:endParaRPr lang="en-US"/>
        </a:p>
      </dgm:t>
    </dgm:pt>
    <dgm:pt modelId="{B4C94391-07DB-4C9C-BCE2-0AFE9347FAEA}" type="sibTrans" cxnId="{9B255A05-0158-4DB4-A403-13729701DE7A}">
      <dgm:prSet/>
      <dgm:spPr/>
      <dgm:t>
        <a:bodyPr/>
        <a:lstStyle/>
        <a:p>
          <a:endParaRPr lang="en-US"/>
        </a:p>
      </dgm:t>
    </dgm:pt>
    <dgm:pt modelId="{41057EE9-BC96-4CDC-AF86-7EAA2E3E273B}">
      <dgm:prSet phldrT="[Text]"/>
      <dgm:spPr/>
      <dgm:t>
        <a:bodyPr/>
        <a:lstStyle/>
        <a:p>
          <a:r>
            <a:rPr lang="en-US" dirty="0"/>
            <a:t>14  Partner Airlines</a:t>
          </a:r>
        </a:p>
      </dgm:t>
    </dgm:pt>
    <dgm:pt modelId="{2A6CCE50-A148-4C9E-8538-E95820C52221}" type="parTrans" cxnId="{8D757229-E6A5-4D24-B80E-02816217E402}">
      <dgm:prSet/>
      <dgm:spPr/>
      <dgm:t>
        <a:bodyPr/>
        <a:lstStyle/>
        <a:p>
          <a:endParaRPr lang="en-US"/>
        </a:p>
      </dgm:t>
    </dgm:pt>
    <dgm:pt modelId="{AFB5F0B1-9C1C-4E35-92DB-2B0DF8056F6E}" type="sibTrans" cxnId="{8D757229-E6A5-4D24-B80E-02816217E402}">
      <dgm:prSet/>
      <dgm:spPr/>
      <dgm:t>
        <a:bodyPr/>
        <a:lstStyle/>
        <a:p>
          <a:endParaRPr lang="en-US"/>
        </a:p>
      </dgm:t>
    </dgm:pt>
    <dgm:pt modelId="{9BD537A0-EBA8-4D0F-98DF-162B27AFB8A6}">
      <dgm:prSet phldrT="[Text]"/>
      <dgm:spPr/>
      <dgm:t>
        <a:bodyPr/>
        <a:lstStyle/>
        <a:p>
          <a:r>
            <a:rPr lang="en-US" dirty="0"/>
            <a:t>Dependent Variable is Likelihood to recommend</a:t>
          </a:r>
        </a:p>
      </dgm:t>
    </dgm:pt>
    <dgm:pt modelId="{6F15B346-27AF-415C-8BE1-89683990E27B}" type="parTrans" cxnId="{B67D7879-03B9-479F-A80F-6D0373C2FA80}">
      <dgm:prSet/>
      <dgm:spPr/>
      <dgm:t>
        <a:bodyPr/>
        <a:lstStyle/>
        <a:p>
          <a:endParaRPr lang="en-US"/>
        </a:p>
      </dgm:t>
    </dgm:pt>
    <dgm:pt modelId="{7F203485-9680-4896-AA53-C79A45C9D623}" type="sibTrans" cxnId="{B67D7879-03B9-479F-A80F-6D0373C2FA80}">
      <dgm:prSet/>
      <dgm:spPr/>
      <dgm:t>
        <a:bodyPr/>
        <a:lstStyle/>
        <a:p>
          <a:endParaRPr lang="en-US"/>
        </a:p>
      </dgm:t>
    </dgm:pt>
    <dgm:pt modelId="{DB5294E1-CD01-452D-8E20-71F8A6562C08}">
      <dgm:prSet phldrT="[Text]"/>
      <dgm:spPr/>
      <dgm:t>
        <a:bodyPr/>
        <a:lstStyle/>
        <a:p>
          <a:r>
            <a:rPr lang="en-US" dirty="0"/>
            <a:t>3 type of travelers</a:t>
          </a:r>
        </a:p>
      </dgm:t>
    </dgm:pt>
    <dgm:pt modelId="{9483473C-07F7-472B-83B7-28987688DF60}" type="parTrans" cxnId="{DC74F963-7DC6-402F-8A6D-FB072C348D84}">
      <dgm:prSet/>
      <dgm:spPr/>
      <dgm:t>
        <a:bodyPr/>
        <a:lstStyle/>
        <a:p>
          <a:endParaRPr lang="en-US"/>
        </a:p>
      </dgm:t>
    </dgm:pt>
    <dgm:pt modelId="{22262F20-52D7-470B-BEB5-85FFE6ED48B6}" type="sibTrans" cxnId="{DC74F963-7DC6-402F-8A6D-FB072C348D84}">
      <dgm:prSet/>
      <dgm:spPr/>
      <dgm:t>
        <a:bodyPr/>
        <a:lstStyle/>
        <a:p>
          <a:endParaRPr lang="en-US"/>
        </a:p>
      </dgm:t>
    </dgm:pt>
    <dgm:pt modelId="{DA9BB7DE-78B0-4A51-918B-D85169265A9E}">
      <dgm:prSet/>
      <dgm:spPr/>
      <dgm:t>
        <a:bodyPr/>
        <a:lstStyle/>
        <a:p>
          <a:r>
            <a:rPr lang="en-US" dirty="0"/>
            <a:t>4 Types Of Airlines status</a:t>
          </a:r>
        </a:p>
      </dgm:t>
    </dgm:pt>
    <dgm:pt modelId="{07A04EEE-2408-4024-AD1F-DB322C5E1169}" type="parTrans" cxnId="{6993C7AD-7AF2-4947-A967-93E1A80D45F5}">
      <dgm:prSet/>
      <dgm:spPr/>
      <dgm:t>
        <a:bodyPr/>
        <a:lstStyle/>
        <a:p>
          <a:endParaRPr lang="en-US"/>
        </a:p>
      </dgm:t>
    </dgm:pt>
    <dgm:pt modelId="{EB13C1A4-63EA-4287-A7C6-FB8916F60D1C}" type="sibTrans" cxnId="{6993C7AD-7AF2-4947-A967-93E1A80D45F5}">
      <dgm:prSet/>
      <dgm:spPr/>
      <dgm:t>
        <a:bodyPr/>
        <a:lstStyle/>
        <a:p>
          <a:endParaRPr lang="en-US"/>
        </a:p>
      </dgm:t>
    </dgm:pt>
    <dgm:pt modelId="{41C47FDA-07A8-4F40-AE8E-2100319E218D}" type="pres">
      <dgm:prSet presAssocID="{282B1019-97F2-4218-A365-FABCD31A24D7}" presName="Name0" presStyleCnt="0">
        <dgm:presLayoutVars>
          <dgm:chMax val="7"/>
          <dgm:chPref val="7"/>
          <dgm:dir/>
        </dgm:presLayoutVars>
      </dgm:prSet>
      <dgm:spPr/>
      <dgm:t>
        <a:bodyPr/>
        <a:lstStyle/>
        <a:p>
          <a:endParaRPr lang="en-US"/>
        </a:p>
      </dgm:t>
    </dgm:pt>
    <dgm:pt modelId="{6FDC04DE-D549-4565-A775-F97D25EC2A93}" type="pres">
      <dgm:prSet presAssocID="{282B1019-97F2-4218-A365-FABCD31A24D7}" presName="Name1" presStyleCnt="0"/>
      <dgm:spPr/>
    </dgm:pt>
    <dgm:pt modelId="{F78585B1-06B3-4DC7-8122-66810A4C6FBA}" type="pres">
      <dgm:prSet presAssocID="{B4C94391-07DB-4C9C-BCE2-0AFE9347FAEA}" presName="picture_1" presStyleCnt="0"/>
      <dgm:spPr/>
    </dgm:pt>
    <dgm:pt modelId="{817C0665-D598-4405-999B-E72C4BE8D71F}" type="pres">
      <dgm:prSet presAssocID="{B4C94391-07DB-4C9C-BCE2-0AFE9347FAEA}" presName="pictureRepeatNode" presStyleLbl="alignImgPlace1" presStyleIdx="0" presStyleCnt="5"/>
      <dgm:spPr/>
      <dgm:t>
        <a:bodyPr/>
        <a:lstStyle/>
        <a:p>
          <a:endParaRPr lang="en-US"/>
        </a:p>
      </dgm:t>
    </dgm:pt>
    <dgm:pt modelId="{66E97436-74E1-4325-9A2B-4D94CB44FD08}" type="pres">
      <dgm:prSet presAssocID="{FEFA589E-6127-442C-BE50-BEFBA5E01F14}" presName="text_1" presStyleLbl="node1" presStyleIdx="0" presStyleCnt="0" custScaleY="111493" custLinFactNeighborX="1678" custLinFactNeighborY="-68330">
        <dgm:presLayoutVars>
          <dgm:bulletEnabled val="1"/>
        </dgm:presLayoutVars>
      </dgm:prSet>
      <dgm:spPr/>
      <dgm:t>
        <a:bodyPr/>
        <a:lstStyle/>
        <a:p>
          <a:endParaRPr lang="en-US"/>
        </a:p>
      </dgm:t>
    </dgm:pt>
    <dgm:pt modelId="{B72B04DD-0905-46F2-B47E-C748169E9261}" type="pres">
      <dgm:prSet presAssocID="{EB13C1A4-63EA-4287-A7C6-FB8916F60D1C}" presName="picture_2" presStyleCnt="0"/>
      <dgm:spPr/>
    </dgm:pt>
    <dgm:pt modelId="{D200FBF6-D794-43D2-8485-3CA5893FB670}" type="pres">
      <dgm:prSet presAssocID="{EB13C1A4-63EA-4287-A7C6-FB8916F60D1C}" presName="pictureRepeatNode" presStyleLbl="alignImgPlace1" presStyleIdx="1" presStyleCnt="5"/>
      <dgm:spPr/>
      <dgm:t>
        <a:bodyPr/>
        <a:lstStyle/>
        <a:p>
          <a:endParaRPr lang="en-US"/>
        </a:p>
      </dgm:t>
    </dgm:pt>
    <dgm:pt modelId="{EC4F9BFA-F492-4E6D-90BD-53B0E57C8C63}" type="pres">
      <dgm:prSet presAssocID="{DA9BB7DE-78B0-4A51-918B-D85169265A9E}" presName="line_2" presStyleLbl="parChTrans1D1" presStyleIdx="0" presStyleCnt="4"/>
      <dgm:spPr/>
    </dgm:pt>
    <dgm:pt modelId="{C5ECD28B-4875-414B-91C5-2AEA4C78CD9F}" type="pres">
      <dgm:prSet presAssocID="{DA9BB7DE-78B0-4A51-918B-D85169265A9E}" presName="textparent_2" presStyleLbl="node1" presStyleIdx="0" presStyleCnt="0"/>
      <dgm:spPr/>
    </dgm:pt>
    <dgm:pt modelId="{F7F001DE-5232-45FA-8A2D-14CBDB4996D1}" type="pres">
      <dgm:prSet presAssocID="{DA9BB7DE-78B0-4A51-918B-D85169265A9E}" presName="text_2" presStyleLbl="revTx" presStyleIdx="0" presStyleCnt="4" custScaleX="178576">
        <dgm:presLayoutVars>
          <dgm:bulletEnabled val="1"/>
        </dgm:presLayoutVars>
      </dgm:prSet>
      <dgm:spPr/>
      <dgm:t>
        <a:bodyPr/>
        <a:lstStyle/>
        <a:p>
          <a:endParaRPr lang="en-US"/>
        </a:p>
      </dgm:t>
    </dgm:pt>
    <dgm:pt modelId="{BE5DD9E7-C7ED-4755-BCBC-45E7FE4F4445}" type="pres">
      <dgm:prSet presAssocID="{AFB5F0B1-9C1C-4E35-92DB-2B0DF8056F6E}" presName="picture_3" presStyleCnt="0"/>
      <dgm:spPr/>
    </dgm:pt>
    <dgm:pt modelId="{FB04F16A-A82E-448C-A52E-0374C855F9D5}" type="pres">
      <dgm:prSet presAssocID="{AFB5F0B1-9C1C-4E35-92DB-2B0DF8056F6E}" presName="pictureRepeatNode" presStyleLbl="alignImgPlace1" presStyleIdx="2" presStyleCnt="5"/>
      <dgm:spPr/>
      <dgm:t>
        <a:bodyPr/>
        <a:lstStyle/>
        <a:p>
          <a:endParaRPr lang="en-US"/>
        </a:p>
      </dgm:t>
    </dgm:pt>
    <dgm:pt modelId="{6E19DD13-E58A-4E3D-A40A-BC37D4F2E25B}" type="pres">
      <dgm:prSet presAssocID="{41057EE9-BC96-4CDC-AF86-7EAA2E3E273B}" presName="line_3" presStyleLbl="parChTrans1D1" presStyleIdx="1" presStyleCnt="4"/>
      <dgm:spPr/>
    </dgm:pt>
    <dgm:pt modelId="{CF83016D-EE59-4FDB-9B78-ADF46F6C8A0B}" type="pres">
      <dgm:prSet presAssocID="{41057EE9-BC96-4CDC-AF86-7EAA2E3E273B}" presName="textparent_3" presStyleLbl="node1" presStyleIdx="0" presStyleCnt="0"/>
      <dgm:spPr/>
    </dgm:pt>
    <dgm:pt modelId="{945BC9FE-BF28-4032-BCB6-718336E11D6F}" type="pres">
      <dgm:prSet presAssocID="{41057EE9-BC96-4CDC-AF86-7EAA2E3E273B}" presName="text_3" presStyleLbl="revTx" presStyleIdx="1" presStyleCnt="4" custScaleX="208219">
        <dgm:presLayoutVars>
          <dgm:bulletEnabled val="1"/>
        </dgm:presLayoutVars>
      </dgm:prSet>
      <dgm:spPr/>
      <dgm:t>
        <a:bodyPr/>
        <a:lstStyle/>
        <a:p>
          <a:endParaRPr lang="en-US"/>
        </a:p>
      </dgm:t>
    </dgm:pt>
    <dgm:pt modelId="{CDC775C5-9026-466B-A63F-E2CC3FD6AA11}" type="pres">
      <dgm:prSet presAssocID="{7F203485-9680-4896-AA53-C79A45C9D623}" presName="picture_4" presStyleCnt="0"/>
      <dgm:spPr/>
    </dgm:pt>
    <dgm:pt modelId="{0AD7E091-6F11-4759-B024-49111925842C}" type="pres">
      <dgm:prSet presAssocID="{7F203485-9680-4896-AA53-C79A45C9D623}" presName="pictureRepeatNode" presStyleLbl="alignImgPlace1" presStyleIdx="3" presStyleCnt="5"/>
      <dgm:spPr/>
      <dgm:t>
        <a:bodyPr/>
        <a:lstStyle/>
        <a:p>
          <a:endParaRPr lang="en-US"/>
        </a:p>
      </dgm:t>
    </dgm:pt>
    <dgm:pt modelId="{61344B02-7D4B-474F-8B93-4E679527B84F}" type="pres">
      <dgm:prSet presAssocID="{9BD537A0-EBA8-4D0F-98DF-162B27AFB8A6}" presName="line_4" presStyleLbl="parChTrans1D1" presStyleIdx="2" presStyleCnt="4"/>
      <dgm:spPr/>
    </dgm:pt>
    <dgm:pt modelId="{A6E77E7F-BD9E-4AF8-A312-12FA5A2CE6D9}" type="pres">
      <dgm:prSet presAssocID="{9BD537A0-EBA8-4D0F-98DF-162B27AFB8A6}" presName="textparent_4" presStyleLbl="node1" presStyleIdx="0" presStyleCnt="0"/>
      <dgm:spPr/>
    </dgm:pt>
    <dgm:pt modelId="{97D53FA4-A4DB-4BEC-ACE7-FABFFFB3C0B9}" type="pres">
      <dgm:prSet presAssocID="{9BD537A0-EBA8-4D0F-98DF-162B27AFB8A6}" presName="text_4" presStyleLbl="revTx" presStyleIdx="2" presStyleCnt="4" custScaleX="124977">
        <dgm:presLayoutVars>
          <dgm:bulletEnabled val="1"/>
        </dgm:presLayoutVars>
      </dgm:prSet>
      <dgm:spPr/>
      <dgm:t>
        <a:bodyPr/>
        <a:lstStyle/>
        <a:p>
          <a:endParaRPr lang="en-US"/>
        </a:p>
      </dgm:t>
    </dgm:pt>
    <dgm:pt modelId="{A8674FC8-40AF-4801-BEFE-526D787FD22D}" type="pres">
      <dgm:prSet presAssocID="{22262F20-52D7-470B-BEB5-85FFE6ED48B6}" presName="picture_5" presStyleCnt="0"/>
      <dgm:spPr/>
    </dgm:pt>
    <dgm:pt modelId="{DD7C8F09-4FE6-4039-970F-ECBF3FA7B50E}" type="pres">
      <dgm:prSet presAssocID="{22262F20-52D7-470B-BEB5-85FFE6ED48B6}" presName="pictureRepeatNode" presStyleLbl="alignImgPlace1" presStyleIdx="4" presStyleCnt="5"/>
      <dgm:spPr/>
      <dgm:t>
        <a:bodyPr/>
        <a:lstStyle/>
        <a:p>
          <a:endParaRPr lang="en-US"/>
        </a:p>
      </dgm:t>
    </dgm:pt>
    <dgm:pt modelId="{AF510E41-BD45-41EA-9F89-69EFEF4E6A6D}" type="pres">
      <dgm:prSet presAssocID="{DB5294E1-CD01-452D-8E20-71F8A6562C08}" presName="line_5" presStyleLbl="parChTrans1D1" presStyleIdx="3" presStyleCnt="4"/>
      <dgm:spPr/>
    </dgm:pt>
    <dgm:pt modelId="{4658BB31-E553-4B2F-88F0-BEE371329F36}" type="pres">
      <dgm:prSet presAssocID="{DB5294E1-CD01-452D-8E20-71F8A6562C08}" presName="textparent_5" presStyleLbl="node1" presStyleIdx="0" presStyleCnt="0"/>
      <dgm:spPr/>
    </dgm:pt>
    <dgm:pt modelId="{61A34453-E18C-4B1B-A5C9-F4A1D3A9E276}" type="pres">
      <dgm:prSet presAssocID="{DB5294E1-CD01-452D-8E20-71F8A6562C08}" presName="text_5" presStyleLbl="revTx" presStyleIdx="3" presStyleCnt="4" custScaleX="341646">
        <dgm:presLayoutVars>
          <dgm:bulletEnabled val="1"/>
        </dgm:presLayoutVars>
      </dgm:prSet>
      <dgm:spPr/>
      <dgm:t>
        <a:bodyPr/>
        <a:lstStyle/>
        <a:p>
          <a:endParaRPr lang="en-US"/>
        </a:p>
      </dgm:t>
    </dgm:pt>
  </dgm:ptLst>
  <dgm:cxnLst>
    <dgm:cxn modelId="{B67D7879-03B9-479F-A80F-6D0373C2FA80}" srcId="{282B1019-97F2-4218-A365-FABCD31A24D7}" destId="{9BD537A0-EBA8-4D0F-98DF-162B27AFB8A6}" srcOrd="3" destOrd="0" parTransId="{6F15B346-27AF-415C-8BE1-89683990E27B}" sibTransId="{7F203485-9680-4896-AA53-C79A45C9D623}"/>
    <dgm:cxn modelId="{593CC4DB-09BB-4780-B5C4-D5D8538CC5D3}" type="presOf" srcId="{FEFA589E-6127-442C-BE50-BEFBA5E01F14}" destId="{66E97436-74E1-4325-9A2B-4D94CB44FD08}" srcOrd="0" destOrd="0" presId="urn:microsoft.com/office/officeart/2008/layout/CircularPictureCallout"/>
    <dgm:cxn modelId="{5D5C77E4-4158-40C3-9298-8ED1CEE557A6}" type="presOf" srcId="{B4C94391-07DB-4C9C-BCE2-0AFE9347FAEA}" destId="{817C0665-D598-4405-999B-E72C4BE8D71F}" srcOrd="0" destOrd="0" presId="urn:microsoft.com/office/officeart/2008/layout/CircularPictureCallout"/>
    <dgm:cxn modelId="{DC850EB8-59BC-465F-AC6B-F61D514CC3C1}" type="presOf" srcId="{22262F20-52D7-470B-BEB5-85FFE6ED48B6}" destId="{DD7C8F09-4FE6-4039-970F-ECBF3FA7B50E}" srcOrd="0" destOrd="0" presId="urn:microsoft.com/office/officeart/2008/layout/CircularPictureCallout"/>
    <dgm:cxn modelId="{8D757229-E6A5-4D24-B80E-02816217E402}" srcId="{282B1019-97F2-4218-A365-FABCD31A24D7}" destId="{41057EE9-BC96-4CDC-AF86-7EAA2E3E273B}" srcOrd="2" destOrd="0" parTransId="{2A6CCE50-A148-4C9E-8538-E95820C52221}" sibTransId="{AFB5F0B1-9C1C-4E35-92DB-2B0DF8056F6E}"/>
    <dgm:cxn modelId="{740A7E7C-0F95-45FF-ADC5-EBC48E127F54}" type="presOf" srcId="{AFB5F0B1-9C1C-4E35-92DB-2B0DF8056F6E}" destId="{FB04F16A-A82E-448C-A52E-0374C855F9D5}" srcOrd="0" destOrd="0" presId="urn:microsoft.com/office/officeart/2008/layout/CircularPictureCallout"/>
    <dgm:cxn modelId="{9B255A05-0158-4DB4-A403-13729701DE7A}" srcId="{282B1019-97F2-4218-A365-FABCD31A24D7}" destId="{FEFA589E-6127-442C-BE50-BEFBA5E01F14}" srcOrd="0" destOrd="0" parTransId="{262F7C4C-4935-4D64-ADE4-149F8FCAB9CB}" sibTransId="{B4C94391-07DB-4C9C-BCE2-0AFE9347FAEA}"/>
    <dgm:cxn modelId="{6CE6E4D0-5E7D-4261-8739-1EE244638D28}" type="presOf" srcId="{DA9BB7DE-78B0-4A51-918B-D85169265A9E}" destId="{F7F001DE-5232-45FA-8A2D-14CBDB4996D1}" srcOrd="0" destOrd="0" presId="urn:microsoft.com/office/officeart/2008/layout/CircularPictureCallout"/>
    <dgm:cxn modelId="{DC74F963-7DC6-402F-8A6D-FB072C348D84}" srcId="{282B1019-97F2-4218-A365-FABCD31A24D7}" destId="{DB5294E1-CD01-452D-8E20-71F8A6562C08}" srcOrd="4" destOrd="0" parTransId="{9483473C-07F7-472B-83B7-28987688DF60}" sibTransId="{22262F20-52D7-470B-BEB5-85FFE6ED48B6}"/>
    <dgm:cxn modelId="{28453DC2-5BF1-4A0D-968C-614C7F537F72}" type="presOf" srcId="{282B1019-97F2-4218-A365-FABCD31A24D7}" destId="{41C47FDA-07A8-4F40-AE8E-2100319E218D}" srcOrd="0" destOrd="0" presId="urn:microsoft.com/office/officeart/2008/layout/CircularPictureCallout"/>
    <dgm:cxn modelId="{6ED999AE-DFAB-4C92-A62A-059A9AB2A189}" type="presOf" srcId="{41057EE9-BC96-4CDC-AF86-7EAA2E3E273B}" destId="{945BC9FE-BF28-4032-BCB6-718336E11D6F}" srcOrd="0" destOrd="0" presId="urn:microsoft.com/office/officeart/2008/layout/CircularPictureCallout"/>
    <dgm:cxn modelId="{FD01B7BA-2CA0-43DD-B8FA-B1BEF727EB8B}" type="presOf" srcId="{7F203485-9680-4896-AA53-C79A45C9D623}" destId="{0AD7E091-6F11-4759-B024-49111925842C}" srcOrd="0" destOrd="0" presId="urn:microsoft.com/office/officeart/2008/layout/CircularPictureCallout"/>
    <dgm:cxn modelId="{ECE2CD62-5B58-427D-BECE-D0BF51E46F2D}" type="presOf" srcId="{EB13C1A4-63EA-4287-A7C6-FB8916F60D1C}" destId="{D200FBF6-D794-43D2-8485-3CA5893FB670}" srcOrd="0" destOrd="0" presId="urn:microsoft.com/office/officeart/2008/layout/CircularPictureCallout"/>
    <dgm:cxn modelId="{A784A794-CE4C-41CC-A354-530BE0FD14A7}" type="presOf" srcId="{9BD537A0-EBA8-4D0F-98DF-162B27AFB8A6}" destId="{97D53FA4-A4DB-4BEC-ACE7-FABFFFB3C0B9}" srcOrd="0" destOrd="0" presId="urn:microsoft.com/office/officeart/2008/layout/CircularPictureCallout"/>
    <dgm:cxn modelId="{6993C7AD-7AF2-4947-A967-93E1A80D45F5}" srcId="{282B1019-97F2-4218-A365-FABCD31A24D7}" destId="{DA9BB7DE-78B0-4A51-918B-D85169265A9E}" srcOrd="1" destOrd="0" parTransId="{07A04EEE-2408-4024-AD1F-DB322C5E1169}" sibTransId="{EB13C1A4-63EA-4287-A7C6-FB8916F60D1C}"/>
    <dgm:cxn modelId="{729821EF-57C5-420D-A667-D8563B024D4C}" type="presOf" srcId="{DB5294E1-CD01-452D-8E20-71F8A6562C08}" destId="{61A34453-E18C-4B1B-A5C9-F4A1D3A9E276}" srcOrd="0" destOrd="0" presId="urn:microsoft.com/office/officeart/2008/layout/CircularPictureCallout"/>
    <dgm:cxn modelId="{D871A4FF-B0A1-4CE8-8F75-1833B1AD5BD3}" type="presParOf" srcId="{41C47FDA-07A8-4F40-AE8E-2100319E218D}" destId="{6FDC04DE-D549-4565-A775-F97D25EC2A93}" srcOrd="0" destOrd="0" presId="urn:microsoft.com/office/officeart/2008/layout/CircularPictureCallout"/>
    <dgm:cxn modelId="{570AD79A-C3CC-4C36-9A8E-78988B54D7B7}" type="presParOf" srcId="{6FDC04DE-D549-4565-A775-F97D25EC2A93}" destId="{F78585B1-06B3-4DC7-8122-66810A4C6FBA}" srcOrd="0" destOrd="0" presId="urn:microsoft.com/office/officeart/2008/layout/CircularPictureCallout"/>
    <dgm:cxn modelId="{7AD65F67-F4B9-48C0-9B6C-E4DFDF6BA0F3}" type="presParOf" srcId="{F78585B1-06B3-4DC7-8122-66810A4C6FBA}" destId="{817C0665-D598-4405-999B-E72C4BE8D71F}" srcOrd="0" destOrd="0" presId="urn:microsoft.com/office/officeart/2008/layout/CircularPictureCallout"/>
    <dgm:cxn modelId="{DDD97B2B-13B1-41EA-A7A6-1919C3F60950}" type="presParOf" srcId="{6FDC04DE-D549-4565-A775-F97D25EC2A93}" destId="{66E97436-74E1-4325-9A2B-4D94CB44FD08}" srcOrd="1" destOrd="0" presId="urn:microsoft.com/office/officeart/2008/layout/CircularPictureCallout"/>
    <dgm:cxn modelId="{428792C0-BA5D-479C-8D5D-3FE2448C67B4}" type="presParOf" srcId="{6FDC04DE-D549-4565-A775-F97D25EC2A93}" destId="{B72B04DD-0905-46F2-B47E-C748169E9261}" srcOrd="2" destOrd="0" presId="urn:microsoft.com/office/officeart/2008/layout/CircularPictureCallout"/>
    <dgm:cxn modelId="{8CC93612-E4E0-494A-B541-EF33EC1D7EA0}" type="presParOf" srcId="{B72B04DD-0905-46F2-B47E-C748169E9261}" destId="{D200FBF6-D794-43D2-8485-3CA5893FB670}" srcOrd="0" destOrd="0" presId="urn:microsoft.com/office/officeart/2008/layout/CircularPictureCallout"/>
    <dgm:cxn modelId="{98C4AD03-4EC6-4B9C-9C69-04ECE441F7F4}" type="presParOf" srcId="{6FDC04DE-D549-4565-A775-F97D25EC2A93}" destId="{EC4F9BFA-F492-4E6D-90BD-53B0E57C8C63}" srcOrd="3" destOrd="0" presId="urn:microsoft.com/office/officeart/2008/layout/CircularPictureCallout"/>
    <dgm:cxn modelId="{44894CE7-2AAB-41FD-9689-A1C76D37E26D}" type="presParOf" srcId="{6FDC04DE-D549-4565-A775-F97D25EC2A93}" destId="{C5ECD28B-4875-414B-91C5-2AEA4C78CD9F}" srcOrd="4" destOrd="0" presId="urn:microsoft.com/office/officeart/2008/layout/CircularPictureCallout"/>
    <dgm:cxn modelId="{E39FE58E-C980-4545-9305-A31D3F4907E2}" type="presParOf" srcId="{C5ECD28B-4875-414B-91C5-2AEA4C78CD9F}" destId="{F7F001DE-5232-45FA-8A2D-14CBDB4996D1}" srcOrd="0" destOrd="0" presId="urn:microsoft.com/office/officeart/2008/layout/CircularPictureCallout"/>
    <dgm:cxn modelId="{8BE579B5-F7FF-4B88-977A-85C5D599C82C}" type="presParOf" srcId="{6FDC04DE-D549-4565-A775-F97D25EC2A93}" destId="{BE5DD9E7-C7ED-4755-BCBC-45E7FE4F4445}" srcOrd="5" destOrd="0" presId="urn:microsoft.com/office/officeart/2008/layout/CircularPictureCallout"/>
    <dgm:cxn modelId="{C74E6580-1030-4DE0-9FB7-95213E7242B2}" type="presParOf" srcId="{BE5DD9E7-C7ED-4755-BCBC-45E7FE4F4445}" destId="{FB04F16A-A82E-448C-A52E-0374C855F9D5}" srcOrd="0" destOrd="0" presId="urn:microsoft.com/office/officeart/2008/layout/CircularPictureCallout"/>
    <dgm:cxn modelId="{522BBC84-BFF1-4C94-9E83-A03A2A264E3D}" type="presParOf" srcId="{6FDC04DE-D549-4565-A775-F97D25EC2A93}" destId="{6E19DD13-E58A-4E3D-A40A-BC37D4F2E25B}" srcOrd="6" destOrd="0" presId="urn:microsoft.com/office/officeart/2008/layout/CircularPictureCallout"/>
    <dgm:cxn modelId="{A0180DD4-92FB-4653-B024-CD30BBD6F2DB}" type="presParOf" srcId="{6FDC04DE-D549-4565-A775-F97D25EC2A93}" destId="{CF83016D-EE59-4FDB-9B78-ADF46F6C8A0B}" srcOrd="7" destOrd="0" presId="urn:microsoft.com/office/officeart/2008/layout/CircularPictureCallout"/>
    <dgm:cxn modelId="{A2D08FF7-3F37-4DDA-A277-23466A084D58}" type="presParOf" srcId="{CF83016D-EE59-4FDB-9B78-ADF46F6C8A0B}" destId="{945BC9FE-BF28-4032-BCB6-718336E11D6F}" srcOrd="0" destOrd="0" presId="urn:microsoft.com/office/officeart/2008/layout/CircularPictureCallout"/>
    <dgm:cxn modelId="{BAA5B07B-DC27-4067-B6E2-8635CF7DA360}" type="presParOf" srcId="{6FDC04DE-D549-4565-A775-F97D25EC2A93}" destId="{CDC775C5-9026-466B-A63F-E2CC3FD6AA11}" srcOrd="8" destOrd="0" presId="urn:microsoft.com/office/officeart/2008/layout/CircularPictureCallout"/>
    <dgm:cxn modelId="{5E2CE502-0C02-471E-8723-D79A8DB09D8B}" type="presParOf" srcId="{CDC775C5-9026-466B-A63F-E2CC3FD6AA11}" destId="{0AD7E091-6F11-4759-B024-49111925842C}" srcOrd="0" destOrd="0" presId="urn:microsoft.com/office/officeart/2008/layout/CircularPictureCallout"/>
    <dgm:cxn modelId="{5AB4E6CF-43DD-4AE6-9832-E8D4118FF04C}" type="presParOf" srcId="{6FDC04DE-D549-4565-A775-F97D25EC2A93}" destId="{61344B02-7D4B-474F-8B93-4E679527B84F}" srcOrd="9" destOrd="0" presId="urn:microsoft.com/office/officeart/2008/layout/CircularPictureCallout"/>
    <dgm:cxn modelId="{8F7C1C86-CA5F-47CC-955E-EB3574B9395A}" type="presParOf" srcId="{6FDC04DE-D549-4565-A775-F97D25EC2A93}" destId="{A6E77E7F-BD9E-4AF8-A312-12FA5A2CE6D9}" srcOrd="10" destOrd="0" presId="urn:microsoft.com/office/officeart/2008/layout/CircularPictureCallout"/>
    <dgm:cxn modelId="{62423C58-F19C-4F4C-A941-5DC33728C1ED}" type="presParOf" srcId="{A6E77E7F-BD9E-4AF8-A312-12FA5A2CE6D9}" destId="{97D53FA4-A4DB-4BEC-ACE7-FABFFFB3C0B9}" srcOrd="0" destOrd="0" presId="urn:microsoft.com/office/officeart/2008/layout/CircularPictureCallout"/>
    <dgm:cxn modelId="{9395E44A-DE4D-4CCD-9CF5-DEF0D6009229}" type="presParOf" srcId="{6FDC04DE-D549-4565-A775-F97D25EC2A93}" destId="{A8674FC8-40AF-4801-BEFE-526D787FD22D}" srcOrd="11" destOrd="0" presId="urn:microsoft.com/office/officeart/2008/layout/CircularPictureCallout"/>
    <dgm:cxn modelId="{0D6246F5-502A-46C7-B0C0-3A385A5AE3E2}" type="presParOf" srcId="{A8674FC8-40AF-4801-BEFE-526D787FD22D}" destId="{DD7C8F09-4FE6-4039-970F-ECBF3FA7B50E}" srcOrd="0" destOrd="0" presId="urn:microsoft.com/office/officeart/2008/layout/CircularPictureCallout"/>
    <dgm:cxn modelId="{CB9179A5-7CE7-4BE4-B6A8-FD71272962C1}" type="presParOf" srcId="{6FDC04DE-D549-4565-A775-F97D25EC2A93}" destId="{AF510E41-BD45-41EA-9F89-69EFEF4E6A6D}" srcOrd="12" destOrd="0" presId="urn:microsoft.com/office/officeart/2008/layout/CircularPictureCallout"/>
    <dgm:cxn modelId="{DCF5395C-3FB6-4D8E-A064-A732495F63D3}" type="presParOf" srcId="{6FDC04DE-D549-4565-A775-F97D25EC2A93}" destId="{4658BB31-E553-4B2F-88F0-BEE371329F36}" srcOrd="13" destOrd="0" presId="urn:microsoft.com/office/officeart/2008/layout/CircularPictureCallout"/>
    <dgm:cxn modelId="{A31E631C-B961-4E9D-814B-33384F7AE941}" type="presParOf" srcId="{4658BB31-E553-4B2F-88F0-BEE371329F36}" destId="{61A34453-E18C-4B1B-A5C9-F4A1D3A9E276}"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BE66C-460C-45CE-ADD4-625A6FB6DB6E}" type="doc">
      <dgm:prSet loTypeId="urn:microsoft.com/office/officeart/2005/8/layout/StepDownProcess" loCatId="process" qsTypeId="urn:microsoft.com/office/officeart/2005/8/quickstyle/3d2" qsCatId="3D" csTypeId="urn:microsoft.com/office/officeart/2005/8/colors/accent1_2" csCatId="accent1" phldr="1"/>
      <dgm:spPr/>
      <dgm:t>
        <a:bodyPr/>
        <a:lstStyle/>
        <a:p>
          <a:endParaRPr lang="en-US"/>
        </a:p>
      </dgm:t>
    </dgm:pt>
    <dgm:pt modelId="{E167BCDF-A98A-46E5-886C-660A3070447C}">
      <dgm:prSet phldrT="[Text]"/>
      <dgm:spPr/>
      <dgm:t>
        <a:bodyPr/>
        <a:lstStyle/>
        <a:p>
          <a:r>
            <a:rPr lang="en-US" dirty="0"/>
            <a:t>Data Munging	</a:t>
          </a:r>
        </a:p>
      </dgm:t>
    </dgm:pt>
    <dgm:pt modelId="{2965CDEF-D09E-4477-8D0A-57385815B363}" type="parTrans" cxnId="{F96A1A0E-6A4D-465D-9077-5097F2296955}">
      <dgm:prSet/>
      <dgm:spPr/>
      <dgm:t>
        <a:bodyPr/>
        <a:lstStyle/>
        <a:p>
          <a:endParaRPr lang="en-US"/>
        </a:p>
      </dgm:t>
    </dgm:pt>
    <dgm:pt modelId="{D74557D2-B355-4AF8-A0E9-2B17E6324B27}" type="sibTrans" cxnId="{F96A1A0E-6A4D-465D-9077-5097F2296955}">
      <dgm:prSet/>
      <dgm:spPr/>
      <dgm:t>
        <a:bodyPr/>
        <a:lstStyle/>
        <a:p>
          <a:endParaRPr lang="en-US"/>
        </a:p>
      </dgm:t>
    </dgm:pt>
    <dgm:pt modelId="{947751F6-2DFB-447B-8612-F2ED4B878C3E}">
      <dgm:prSet phldrT="[Text]"/>
      <dgm:spPr/>
      <dgm:t>
        <a:bodyPr/>
        <a:lstStyle/>
        <a:p>
          <a:r>
            <a:rPr lang="en-US" dirty="0"/>
            <a:t>Exploratory Data Analysis	</a:t>
          </a:r>
        </a:p>
      </dgm:t>
    </dgm:pt>
    <dgm:pt modelId="{A2365A12-FCD4-437C-A292-B625D1EB5AD4}" type="parTrans" cxnId="{7C291D24-A19E-4293-B08E-DFD89347CE54}">
      <dgm:prSet/>
      <dgm:spPr/>
      <dgm:t>
        <a:bodyPr/>
        <a:lstStyle/>
        <a:p>
          <a:endParaRPr lang="en-US"/>
        </a:p>
      </dgm:t>
    </dgm:pt>
    <dgm:pt modelId="{F83B30FF-553B-4068-BC6C-ACDEE986783A}" type="sibTrans" cxnId="{7C291D24-A19E-4293-B08E-DFD89347CE54}">
      <dgm:prSet/>
      <dgm:spPr/>
      <dgm:t>
        <a:bodyPr/>
        <a:lstStyle/>
        <a:p>
          <a:endParaRPr lang="en-US"/>
        </a:p>
      </dgm:t>
    </dgm:pt>
    <dgm:pt modelId="{CB88D7CC-5C54-4942-A5D5-BF7D84C46EBF}">
      <dgm:prSet phldrT="[Text]"/>
      <dgm:spPr/>
      <dgm:t>
        <a:bodyPr/>
        <a:lstStyle/>
        <a:p>
          <a:r>
            <a:rPr lang="en-US" dirty="0"/>
            <a:t>Visual Insights</a:t>
          </a:r>
        </a:p>
      </dgm:t>
    </dgm:pt>
    <dgm:pt modelId="{6E934331-D416-4CCE-9690-35E59D0E738F}" type="parTrans" cxnId="{4F785D81-F839-4810-83BD-58D2427B6D60}">
      <dgm:prSet/>
      <dgm:spPr/>
      <dgm:t>
        <a:bodyPr/>
        <a:lstStyle/>
        <a:p>
          <a:endParaRPr lang="en-US"/>
        </a:p>
      </dgm:t>
    </dgm:pt>
    <dgm:pt modelId="{E4ADEAFF-1CEE-4CD6-A66E-1812F05CC087}" type="sibTrans" cxnId="{4F785D81-F839-4810-83BD-58D2427B6D60}">
      <dgm:prSet/>
      <dgm:spPr/>
      <dgm:t>
        <a:bodyPr/>
        <a:lstStyle/>
        <a:p>
          <a:endParaRPr lang="en-US"/>
        </a:p>
      </dgm:t>
    </dgm:pt>
    <dgm:pt modelId="{40D4C1D7-3C02-41B3-AEB2-A3DCEDE1E1DA}">
      <dgm:prSet phldrT="[Text]"/>
      <dgm:spPr/>
      <dgm:t>
        <a:bodyPr/>
        <a:lstStyle/>
        <a:p>
          <a:r>
            <a:rPr lang="en-US" dirty="0"/>
            <a:t>Implementing Various Models</a:t>
          </a:r>
        </a:p>
      </dgm:t>
    </dgm:pt>
    <dgm:pt modelId="{1060D29F-BD31-493B-B749-4963F782F102}" type="parTrans" cxnId="{54CACC2E-62AC-4138-8CC4-9DE95E7E4C8F}">
      <dgm:prSet/>
      <dgm:spPr/>
      <dgm:t>
        <a:bodyPr/>
        <a:lstStyle/>
        <a:p>
          <a:endParaRPr lang="en-US"/>
        </a:p>
      </dgm:t>
    </dgm:pt>
    <dgm:pt modelId="{0E173BBA-5E7F-4A12-A4FF-C583C730C291}" type="sibTrans" cxnId="{54CACC2E-62AC-4138-8CC4-9DE95E7E4C8F}">
      <dgm:prSet/>
      <dgm:spPr/>
      <dgm:t>
        <a:bodyPr/>
        <a:lstStyle/>
        <a:p>
          <a:endParaRPr lang="en-US"/>
        </a:p>
      </dgm:t>
    </dgm:pt>
    <dgm:pt modelId="{0F25A736-B3CC-44E3-8EA2-8A1F5F6F2352}">
      <dgm:prSet phldrT="[Text]"/>
      <dgm:spPr/>
      <dgm:t>
        <a:bodyPr/>
        <a:lstStyle/>
        <a:p>
          <a:r>
            <a:rPr lang="en-US" dirty="0"/>
            <a:t>Visual Insights on the basis of model results</a:t>
          </a:r>
        </a:p>
      </dgm:t>
    </dgm:pt>
    <dgm:pt modelId="{DCFF5F05-2191-4FFC-AE6E-0BDEBF40192E}" type="parTrans" cxnId="{55716928-CF07-404A-A742-B9822DF90C99}">
      <dgm:prSet/>
      <dgm:spPr/>
      <dgm:t>
        <a:bodyPr/>
        <a:lstStyle/>
        <a:p>
          <a:endParaRPr lang="en-US"/>
        </a:p>
      </dgm:t>
    </dgm:pt>
    <dgm:pt modelId="{019D6362-7FAF-4D7C-918A-A62774B3D1F6}" type="sibTrans" cxnId="{55716928-CF07-404A-A742-B9822DF90C99}">
      <dgm:prSet/>
      <dgm:spPr/>
      <dgm:t>
        <a:bodyPr/>
        <a:lstStyle/>
        <a:p>
          <a:endParaRPr lang="en-US"/>
        </a:p>
      </dgm:t>
    </dgm:pt>
    <dgm:pt modelId="{267C0996-9425-4009-AB9B-1D0A75BA051D}">
      <dgm:prSet phldrT="[Text]"/>
      <dgm:spPr/>
      <dgm:t>
        <a:bodyPr/>
        <a:lstStyle/>
        <a:p>
          <a:r>
            <a:rPr lang="en-US" dirty="0"/>
            <a:t>Data Driven Suggestions</a:t>
          </a:r>
        </a:p>
      </dgm:t>
    </dgm:pt>
    <dgm:pt modelId="{415238DB-0305-47D5-8FB9-7B33EAEA7ECF}" type="parTrans" cxnId="{2C767A23-BA2C-45B6-B91E-0D79044AE61D}">
      <dgm:prSet/>
      <dgm:spPr/>
      <dgm:t>
        <a:bodyPr/>
        <a:lstStyle/>
        <a:p>
          <a:endParaRPr lang="en-US"/>
        </a:p>
      </dgm:t>
    </dgm:pt>
    <dgm:pt modelId="{D3B8C13B-CA62-4935-9ABA-1E97A3E7511A}" type="sibTrans" cxnId="{2C767A23-BA2C-45B6-B91E-0D79044AE61D}">
      <dgm:prSet/>
      <dgm:spPr/>
      <dgm:t>
        <a:bodyPr/>
        <a:lstStyle/>
        <a:p>
          <a:endParaRPr lang="en-US"/>
        </a:p>
      </dgm:t>
    </dgm:pt>
    <dgm:pt modelId="{B644363F-61B0-41B7-9268-9B59E874B59C}" type="pres">
      <dgm:prSet presAssocID="{7F7BE66C-460C-45CE-ADD4-625A6FB6DB6E}" presName="rootnode" presStyleCnt="0">
        <dgm:presLayoutVars>
          <dgm:chMax/>
          <dgm:chPref/>
          <dgm:dir/>
          <dgm:animLvl val="lvl"/>
        </dgm:presLayoutVars>
      </dgm:prSet>
      <dgm:spPr/>
      <dgm:t>
        <a:bodyPr/>
        <a:lstStyle/>
        <a:p>
          <a:endParaRPr lang="en-US"/>
        </a:p>
      </dgm:t>
    </dgm:pt>
    <dgm:pt modelId="{B2C7C118-808C-4CD0-8D51-547FC3B07323}" type="pres">
      <dgm:prSet presAssocID="{E167BCDF-A98A-46E5-886C-660A3070447C}" presName="composite" presStyleCnt="0"/>
      <dgm:spPr/>
    </dgm:pt>
    <dgm:pt modelId="{E4EEA3D2-D69E-48D6-AFB8-F2B846E2D2B9}" type="pres">
      <dgm:prSet presAssocID="{E167BCDF-A98A-46E5-886C-660A3070447C}" presName="bentUpArrow1" presStyleLbl="alignImgPlace1" presStyleIdx="0" presStyleCnt="5"/>
      <dgm:spPr/>
    </dgm:pt>
    <dgm:pt modelId="{59376070-DDC8-4B29-829F-4210FD451EC0}" type="pres">
      <dgm:prSet presAssocID="{E167BCDF-A98A-46E5-886C-660A3070447C}" presName="ParentText" presStyleLbl="node1" presStyleIdx="0" presStyleCnt="6">
        <dgm:presLayoutVars>
          <dgm:chMax val="1"/>
          <dgm:chPref val="1"/>
          <dgm:bulletEnabled val="1"/>
        </dgm:presLayoutVars>
      </dgm:prSet>
      <dgm:spPr/>
      <dgm:t>
        <a:bodyPr/>
        <a:lstStyle/>
        <a:p>
          <a:endParaRPr lang="en-US"/>
        </a:p>
      </dgm:t>
    </dgm:pt>
    <dgm:pt modelId="{AC8F9960-3BBA-44B0-B417-4945AC67BAA3}" type="pres">
      <dgm:prSet presAssocID="{E167BCDF-A98A-46E5-886C-660A3070447C}" presName="ChildText" presStyleLbl="revTx" presStyleIdx="0" presStyleCnt="5">
        <dgm:presLayoutVars>
          <dgm:chMax val="0"/>
          <dgm:chPref val="0"/>
          <dgm:bulletEnabled val="1"/>
        </dgm:presLayoutVars>
      </dgm:prSet>
      <dgm:spPr/>
    </dgm:pt>
    <dgm:pt modelId="{89CA836B-B911-4A15-81F5-9DCD93232D91}" type="pres">
      <dgm:prSet presAssocID="{D74557D2-B355-4AF8-A0E9-2B17E6324B27}" presName="sibTrans" presStyleCnt="0"/>
      <dgm:spPr/>
    </dgm:pt>
    <dgm:pt modelId="{282FD689-7AB5-4E78-BA31-4E0420EA0A46}" type="pres">
      <dgm:prSet presAssocID="{947751F6-2DFB-447B-8612-F2ED4B878C3E}" presName="composite" presStyleCnt="0"/>
      <dgm:spPr/>
    </dgm:pt>
    <dgm:pt modelId="{B6D05CE5-CD34-4501-A240-3549E2890432}" type="pres">
      <dgm:prSet presAssocID="{947751F6-2DFB-447B-8612-F2ED4B878C3E}" presName="bentUpArrow1" presStyleLbl="alignImgPlace1" presStyleIdx="1" presStyleCnt="5"/>
      <dgm:spPr/>
    </dgm:pt>
    <dgm:pt modelId="{6772B562-CB24-43C8-8448-8452A94A5419}" type="pres">
      <dgm:prSet presAssocID="{947751F6-2DFB-447B-8612-F2ED4B878C3E}" presName="ParentText" presStyleLbl="node1" presStyleIdx="1" presStyleCnt="6">
        <dgm:presLayoutVars>
          <dgm:chMax val="1"/>
          <dgm:chPref val="1"/>
          <dgm:bulletEnabled val="1"/>
        </dgm:presLayoutVars>
      </dgm:prSet>
      <dgm:spPr/>
      <dgm:t>
        <a:bodyPr/>
        <a:lstStyle/>
        <a:p>
          <a:endParaRPr lang="en-US"/>
        </a:p>
      </dgm:t>
    </dgm:pt>
    <dgm:pt modelId="{B87AB950-58E7-4240-A6B4-B5F8C1FA216F}" type="pres">
      <dgm:prSet presAssocID="{947751F6-2DFB-447B-8612-F2ED4B878C3E}" presName="ChildText" presStyleLbl="revTx" presStyleIdx="1" presStyleCnt="5">
        <dgm:presLayoutVars>
          <dgm:chMax val="0"/>
          <dgm:chPref val="0"/>
          <dgm:bulletEnabled val="1"/>
        </dgm:presLayoutVars>
      </dgm:prSet>
      <dgm:spPr/>
    </dgm:pt>
    <dgm:pt modelId="{55AA92FD-9EB9-461C-A989-BA671A0A0E97}" type="pres">
      <dgm:prSet presAssocID="{F83B30FF-553B-4068-BC6C-ACDEE986783A}" presName="sibTrans" presStyleCnt="0"/>
      <dgm:spPr/>
    </dgm:pt>
    <dgm:pt modelId="{05472403-5754-4538-B4A0-6A7A11D3097B}" type="pres">
      <dgm:prSet presAssocID="{CB88D7CC-5C54-4942-A5D5-BF7D84C46EBF}" presName="composite" presStyleCnt="0"/>
      <dgm:spPr/>
    </dgm:pt>
    <dgm:pt modelId="{5133AFA4-8815-46EA-AA51-E0945D0A5015}" type="pres">
      <dgm:prSet presAssocID="{CB88D7CC-5C54-4942-A5D5-BF7D84C46EBF}" presName="bentUpArrow1" presStyleLbl="alignImgPlace1" presStyleIdx="2" presStyleCnt="5"/>
      <dgm:spPr/>
    </dgm:pt>
    <dgm:pt modelId="{2DD9660F-0ACC-4CE3-96C7-47EB92B833D5}" type="pres">
      <dgm:prSet presAssocID="{CB88D7CC-5C54-4942-A5D5-BF7D84C46EBF}" presName="ParentText" presStyleLbl="node1" presStyleIdx="2" presStyleCnt="6">
        <dgm:presLayoutVars>
          <dgm:chMax val="1"/>
          <dgm:chPref val="1"/>
          <dgm:bulletEnabled val="1"/>
        </dgm:presLayoutVars>
      </dgm:prSet>
      <dgm:spPr/>
      <dgm:t>
        <a:bodyPr/>
        <a:lstStyle/>
        <a:p>
          <a:endParaRPr lang="en-US"/>
        </a:p>
      </dgm:t>
    </dgm:pt>
    <dgm:pt modelId="{1B06A9B8-7C7E-42F5-B36B-AB7AAE51C7F3}" type="pres">
      <dgm:prSet presAssocID="{CB88D7CC-5C54-4942-A5D5-BF7D84C46EBF}" presName="ChildText" presStyleLbl="revTx" presStyleIdx="2" presStyleCnt="5">
        <dgm:presLayoutVars>
          <dgm:chMax val="0"/>
          <dgm:chPref val="0"/>
          <dgm:bulletEnabled val="1"/>
        </dgm:presLayoutVars>
      </dgm:prSet>
      <dgm:spPr/>
    </dgm:pt>
    <dgm:pt modelId="{B88DD55C-3F25-423C-BBB0-7B4EE1ED6748}" type="pres">
      <dgm:prSet presAssocID="{E4ADEAFF-1CEE-4CD6-A66E-1812F05CC087}" presName="sibTrans" presStyleCnt="0"/>
      <dgm:spPr/>
    </dgm:pt>
    <dgm:pt modelId="{761FA12B-CA1C-4765-BF68-5E49F25B3EED}" type="pres">
      <dgm:prSet presAssocID="{40D4C1D7-3C02-41B3-AEB2-A3DCEDE1E1DA}" presName="composite" presStyleCnt="0"/>
      <dgm:spPr/>
    </dgm:pt>
    <dgm:pt modelId="{657BF6AB-E568-4740-A25E-247AE3C4D59E}" type="pres">
      <dgm:prSet presAssocID="{40D4C1D7-3C02-41B3-AEB2-A3DCEDE1E1DA}" presName="bentUpArrow1" presStyleLbl="alignImgPlace1" presStyleIdx="3" presStyleCnt="5"/>
      <dgm:spPr/>
    </dgm:pt>
    <dgm:pt modelId="{A0E00A3F-AF55-4C1E-BED3-53FF97782D8F}" type="pres">
      <dgm:prSet presAssocID="{40D4C1D7-3C02-41B3-AEB2-A3DCEDE1E1DA}" presName="ParentText" presStyleLbl="node1" presStyleIdx="3" presStyleCnt="6">
        <dgm:presLayoutVars>
          <dgm:chMax val="1"/>
          <dgm:chPref val="1"/>
          <dgm:bulletEnabled val="1"/>
        </dgm:presLayoutVars>
      </dgm:prSet>
      <dgm:spPr/>
      <dgm:t>
        <a:bodyPr/>
        <a:lstStyle/>
        <a:p>
          <a:endParaRPr lang="en-US"/>
        </a:p>
      </dgm:t>
    </dgm:pt>
    <dgm:pt modelId="{4F13137F-DD62-4B45-9AC5-5FCCA9CAD421}" type="pres">
      <dgm:prSet presAssocID="{40D4C1D7-3C02-41B3-AEB2-A3DCEDE1E1DA}" presName="ChildText" presStyleLbl="revTx" presStyleIdx="3" presStyleCnt="5">
        <dgm:presLayoutVars>
          <dgm:chMax val="0"/>
          <dgm:chPref val="0"/>
          <dgm:bulletEnabled val="1"/>
        </dgm:presLayoutVars>
      </dgm:prSet>
      <dgm:spPr/>
    </dgm:pt>
    <dgm:pt modelId="{14C248DE-F1EA-4C67-AEE1-986B480482A5}" type="pres">
      <dgm:prSet presAssocID="{0E173BBA-5E7F-4A12-A4FF-C583C730C291}" presName="sibTrans" presStyleCnt="0"/>
      <dgm:spPr/>
    </dgm:pt>
    <dgm:pt modelId="{1848CB59-2043-4046-A938-B0D775AA88E6}" type="pres">
      <dgm:prSet presAssocID="{0F25A736-B3CC-44E3-8EA2-8A1F5F6F2352}" presName="composite" presStyleCnt="0"/>
      <dgm:spPr/>
    </dgm:pt>
    <dgm:pt modelId="{5F43DC0E-B85C-4B7F-9A69-B48062E55297}" type="pres">
      <dgm:prSet presAssocID="{0F25A736-B3CC-44E3-8EA2-8A1F5F6F2352}" presName="bentUpArrow1" presStyleLbl="alignImgPlace1" presStyleIdx="4" presStyleCnt="5"/>
      <dgm:spPr/>
    </dgm:pt>
    <dgm:pt modelId="{B8E20DF9-038A-4026-80DE-1A181AF8EAB3}" type="pres">
      <dgm:prSet presAssocID="{0F25A736-B3CC-44E3-8EA2-8A1F5F6F2352}" presName="ParentText" presStyleLbl="node1" presStyleIdx="4" presStyleCnt="6">
        <dgm:presLayoutVars>
          <dgm:chMax val="1"/>
          <dgm:chPref val="1"/>
          <dgm:bulletEnabled val="1"/>
        </dgm:presLayoutVars>
      </dgm:prSet>
      <dgm:spPr/>
      <dgm:t>
        <a:bodyPr/>
        <a:lstStyle/>
        <a:p>
          <a:endParaRPr lang="en-US"/>
        </a:p>
      </dgm:t>
    </dgm:pt>
    <dgm:pt modelId="{71EA430C-B3C9-43D7-92C8-110D921AA7F9}" type="pres">
      <dgm:prSet presAssocID="{0F25A736-B3CC-44E3-8EA2-8A1F5F6F2352}" presName="ChildText" presStyleLbl="revTx" presStyleIdx="4" presStyleCnt="5">
        <dgm:presLayoutVars>
          <dgm:chMax val="0"/>
          <dgm:chPref val="0"/>
          <dgm:bulletEnabled val="1"/>
        </dgm:presLayoutVars>
      </dgm:prSet>
      <dgm:spPr/>
    </dgm:pt>
    <dgm:pt modelId="{1C40C711-66BB-490B-BE4E-68B523A50AE8}" type="pres">
      <dgm:prSet presAssocID="{019D6362-7FAF-4D7C-918A-A62774B3D1F6}" presName="sibTrans" presStyleCnt="0"/>
      <dgm:spPr/>
    </dgm:pt>
    <dgm:pt modelId="{67CE441A-F926-4698-874D-94975A3844A6}" type="pres">
      <dgm:prSet presAssocID="{267C0996-9425-4009-AB9B-1D0A75BA051D}" presName="composite" presStyleCnt="0"/>
      <dgm:spPr/>
    </dgm:pt>
    <dgm:pt modelId="{E8F7D471-B517-4C1A-B542-58116867D6A2}" type="pres">
      <dgm:prSet presAssocID="{267C0996-9425-4009-AB9B-1D0A75BA051D}" presName="ParentText" presStyleLbl="node1" presStyleIdx="5" presStyleCnt="6">
        <dgm:presLayoutVars>
          <dgm:chMax val="1"/>
          <dgm:chPref val="1"/>
          <dgm:bulletEnabled val="1"/>
        </dgm:presLayoutVars>
      </dgm:prSet>
      <dgm:spPr/>
      <dgm:t>
        <a:bodyPr/>
        <a:lstStyle/>
        <a:p>
          <a:endParaRPr lang="en-US"/>
        </a:p>
      </dgm:t>
    </dgm:pt>
  </dgm:ptLst>
  <dgm:cxnLst>
    <dgm:cxn modelId="{4F785D81-F839-4810-83BD-58D2427B6D60}" srcId="{7F7BE66C-460C-45CE-ADD4-625A6FB6DB6E}" destId="{CB88D7CC-5C54-4942-A5D5-BF7D84C46EBF}" srcOrd="2" destOrd="0" parTransId="{6E934331-D416-4CCE-9690-35E59D0E738F}" sibTransId="{E4ADEAFF-1CEE-4CD6-A66E-1812F05CC087}"/>
    <dgm:cxn modelId="{8CEF5F94-DE06-45B2-82CC-1F3644444827}" type="presOf" srcId="{0F25A736-B3CC-44E3-8EA2-8A1F5F6F2352}" destId="{B8E20DF9-038A-4026-80DE-1A181AF8EAB3}" srcOrd="0" destOrd="0" presId="urn:microsoft.com/office/officeart/2005/8/layout/StepDownProcess"/>
    <dgm:cxn modelId="{1D7AE6AA-1D4A-40CD-8792-4FD74B214AF8}" type="presOf" srcId="{947751F6-2DFB-447B-8612-F2ED4B878C3E}" destId="{6772B562-CB24-43C8-8448-8452A94A5419}" srcOrd="0" destOrd="0" presId="urn:microsoft.com/office/officeart/2005/8/layout/StepDownProcess"/>
    <dgm:cxn modelId="{7C291D24-A19E-4293-B08E-DFD89347CE54}" srcId="{7F7BE66C-460C-45CE-ADD4-625A6FB6DB6E}" destId="{947751F6-2DFB-447B-8612-F2ED4B878C3E}" srcOrd="1" destOrd="0" parTransId="{A2365A12-FCD4-437C-A292-B625D1EB5AD4}" sibTransId="{F83B30FF-553B-4068-BC6C-ACDEE986783A}"/>
    <dgm:cxn modelId="{4B3F2E6F-4475-4C67-9FD2-354D67458FB6}" type="presOf" srcId="{CB88D7CC-5C54-4942-A5D5-BF7D84C46EBF}" destId="{2DD9660F-0ACC-4CE3-96C7-47EB92B833D5}" srcOrd="0" destOrd="0" presId="urn:microsoft.com/office/officeart/2005/8/layout/StepDownProcess"/>
    <dgm:cxn modelId="{29D7CA41-CD10-44AD-A5CD-CB15385EF7C5}" type="presOf" srcId="{E167BCDF-A98A-46E5-886C-660A3070447C}" destId="{59376070-DDC8-4B29-829F-4210FD451EC0}" srcOrd="0" destOrd="0" presId="urn:microsoft.com/office/officeart/2005/8/layout/StepDownProcess"/>
    <dgm:cxn modelId="{853896D9-680A-4494-8698-6832929CA8C8}" type="presOf" srcId="{7F7BE66C-460C-45CE-ADD4-625A6FB6DB6E}" destId="{B644363F-61B0-41B7-9268-9B59E874B59C}" srcOrd="0" destOrd="0" presId="urn:microsoft.com/office/officeart/2005/8/layout/StepDownProcess"/>
    <dgm:cxn modelId="{F96A1A0E-6A4D-465D-9077-5097F2296955}" srcId="{7F7BE66C-460C-45CE-ADD4-625A6FB6DB6E}" destId="{E167BCDF-A98A-46E5-886C-660A3070447C}" srcOrd="0" destOrd="0" parTransId="{2965CDEF-D09E-4477-8D0A-57385815B363}" sibTransId="{D74557D2-B355-4AF8-A0E9-2B17E6324B27}"/>
    <dgm:cxn modelId="{B9FF059A-19CB-43B2-A66C-EA9A01E0FF35}" type="presOf" srcId="{267C0996-9425-4009-AB9B-1D0A75BA051D}" destId="{E8F7D471-B517-4C1A-B542-58116867D6A2}" srcOrd="0" destOrd="0" presId="urn:microsoft.com/office/officeart/2005/8/layout/StepDownProcess"/>
    <dgm:cxn modelId="{DB51340F-D6D3-4C3A-98F2-42F5148AFB05}" type="presOf" srcId="{40D4C1D7-3C02-41B3-AEB2-A3DCEDE1E1DA}" destId="{A0E00A3F-AF55-4C1E-BED3-53FF97782D8F}" srcOrd="0" destOrd="0" presId="urn:microsoft.com/office/officeart/2005/8/layout/StepDownProcess"/>
    <dgm:cxn modelId="{55716928-CF07-404A-A742-B9822DF90C99}" srcId="{7F7BE66C-460C-45CE-ADD4-625A6FB6DB6E}" destId="{0F25A736-B3CC-44E3-8EA2-8A1F5F6F2352}" srcOrd="4" destOrd="0" parTransId="{DCFF5F05-2191-4FFC-AE6E-0BDEBF40192E}" sibTransId="{019D6362-7FAF-4D7C-918A-A62774B3D1F6}"/>
    <dgm:cxn modelId="{54CACC2E-62AC-4138-8CC4-9DE95E7E4C8F}" srcId="{7F7BE66C-460C-45CE-ADD4-625A6FB6DB6E}" destId="{40D4C1D7-3C02-41B3-AEB2-A3DCEDE1E1DA}" srcOrd="3" destOrd="0" parTransId="{1060D29F-BD31-493B-B749-4963F782F102}" sibTransId="{0E173BBA-5E7F-4A12-A4FF-C583C730C291}"/>
    <dgm:cxn modelId="{2C767A23-BA2C-45B6-B91E-0D79044AE61D}" srcId="{7F7BE66C-460C-45CE-ADD4-625A6FB6DB6E}" destId="{267C0996-9425-4009-AB9B-1D0A75BA051D}" srcOrd="5" destOrd="0" parTransId="{415238DB-0305-47D5-8FB9-7B33EAEA7ECF}" sibTransId="{D3B8C13B-CA62-4935-9ABA-1E97A3E7511A}"/>
    <dgm:cxn modelId="{D63F2AAC-BD37-4FCF-9AEB-112197DA8502}" type="presParOf" srcId="{B644363F-61B0-41B7-9268-9B59E874B59C}" destId="{B2C7C118-808C-4CD0-8D51-547FC3B07323}" srcOrd="0" destOrd="0" presId="urn:microsoft.com/office/officeart/2005/8/layout/StepDownProcess"/>
    <dgm:cxn modelId="{00832335-B5C7-4CEE-A9CB-2CC635496CBE}" type="presParOf" srcId="{B2C7C118-808C-4CD0-8D51-547FC3B07323}" destId="{E4EEA3D2-D69E-48D6-AFB8-F2B846E2D2B9}" srcOrd="0" destOrd="0" presId="urn:microsoft.com/office/officeart/2005/8/layout/StepDownProcess"/>
    <dgm:cxn modelId="{8C2FE65D-CA41-4DFD-8006-C97B8E6FB8E0}" type="presParOf" srcId="{B2C7C118-808C-4CD0-8D51-547FC3B07323}" destId="{59376070-DDC8-4B29-829F-4210FD451EC0}" srcOrd="1" destOrd="0" presId="urn:microsoft.com/office/officeart/2005/8/layout/StepDownProcess"/>
    <dgm:cxn modelId="{78874C9A-620D-4FFD-BBCC-F21D36A54207}" type="presParOf" srcId="{B2C7C118-808C-4CD0-8D51-547FC3B07323}" destId="{AC8F9960-3BBA-44B0-B417-4945AC67BAA3}" srcOrd="2" destOrd="0" presId="urn:microsoft.com/office/officeart/2005/8/layout/StepDownProcess"/>
    <dgm:cxn modelId="{B8029F43-EF21-4211-9B31-C9BB81D5091E}" type="presParOf" srcId="{B644363F-61B0-41B7-9268-9B59E874B59C}" destId="{89CA836B-B911-4A15-81F5-9DCD93232D91}" srcOrd="1" destOrd="0" presId="urn:microsoft.com/office/officeart/2005/8/layout/StepDownProcess"/>
    <dgm:cxn modelId="{9F43F8E2-83C8-4B53-8415-044CDA137383}" type="presParOf" srcId="{B644363F-61B0-41B7-9268-9B59E874B59C}" destId="{282FD689-7AB5-4E78-BA31-4E0420EA0A46}" srcOrd="2" destOrd="0" presId="urn:microsoft.com/office/officeart/2005/8/layout/StepDownProcess"/>
    <dgm:cxn modelId="{E14DDED9-E5DD-4DB3-A559-02C2444C5F1A}" type="presParOf" srcId="{282FD689-7AB5-4E78-BA31-4E0420EA0A46}" destId="{B6D05CE5-CD34-4501-A240-3549E2890432}" srcOrd="0" destOrd="0" presId="urn:microsoft.com/office/officeart/2005/8/layout/StepDownProcess"/>
    <dgm:cxn modelId="{97F2565C-FC28-4476-B64D-48B883986E47}" type="presParOf" srcId="{282FD689-7AB5-4E78-BA31-4E0420EA0A46}" destId="{6772B562-CB24-43C8-8448-8452A94A5419}" srcOrd="1" destOrd="0" presId="urn:microsoft.com/office/officeart/2005/8/layout/StepDownProcess"/>
    <dgm:cxn modelId="{B19A0FC2-7A99-47BE-8680-EE19BF2BD83D}" type="presParOf" srcId="{282FD689-7AB5-4E78-BA31-4E0420EA0A46}" destId="{B87AB950-58E7-4240-A6B4-B5F8C1FA216F}" srcOrd="2" destOrd="0" presId="urn:microsoft.com/office/officeart/2005/8/layout/StepDownProcess"/>
    <dgm:cxn modelId="{075EEC6F-F1A2-4529-945F-F30E8EE63889}" type="presParOf" srcId="{B644363F-61B0-41B7-9268-9B59E874B59C}" destId="{55AA92FD-9EB9-461C-A989-BA671A0A0E97}" srcOrd="3" destOrd="0" presId="urn:microsoft.com/office/officeart/2005/8/layout/StepDownProcess"/>
    <dgm:cxn modelId="{1CBFD68A-E236-4EE3-9010-1EBB202DD7C0}" type="presParOf" srcId="{B644363F-61B0-41B7-9268-9B59E874B59C}" destId="{05472403-5754-4538-B4A0-6A7A11D3097B}" srcOrd="4" destOrd="0" presId="urn:microsoft.com/office/officeart/2005/8/layout/StepDownProcess"/>
    <dgm:cxn modelId="{9C8A8C9E-E69A-49BE-A4EC-04E62B901708}" type="presParOf" srcId="{05472403-5754-4538-B4A0-6A7A11D3097B}" destId="{5133AFA4-8815-46EA-AA51-E0945D0A5015}" srcOrd="0" destOrd="0" presId="urn:microsoft.com/office/officeart/2005/8/layout/StepDownProcess"/>
    <dgm:cxn modelId="{7ABDEAF8-4DA6-4168-BEB1-0A2223EC0FF2}" type="presParOf" srcId="{05472403-5754-4538-B4A0-6A7A11D3097B}" destId="{2DD9660F-0ACC-4CE3-96C7-47EB92B833D5}" srcOrd="1" destOrd="0" presId="urn:microsoft.com/office/officeart/2005/8/layout/StepDownProcess"/>
    <dgm:cxn modelId="{BADD0CF9-F23B-4662-A79F-591119949534}" type="presParOf" srcId="{05472403-5754-4538-B4A0-6A7A11D3097B}" destId="{1B06A9B8-7C7E-42F5-B36B-AB7AAE51C7F3}" srcOrd="2" destOrd="0" presId="urn:microsoft.com/office/officeart/2005/8/layout/StepDownProcess"/>
    <dgm:cxn modelId="{944EC6FD-DA42-4EA0-BE26-8B430ABDB349}" type="presParOf" srcId="{B644363F-61B0-41B7-9268-9B59E874B59C}" destId="{B88DD55C-3F25-423C-BBB0-7B4EE1ED6748}" srcOrd="5" destOrd="0" presId="urn:microsoft.com/office/officeart/2005/8/layout/StepDownProcess"/>
    <dgm:cxn modelId="{6FC817D6-8D2F-4BED-9D5B-1BA42F300AF9}" type="presParOf" srcId="{B644363F-61B0-41B7-9268-9B59E874B59C}" destId="{761FA12B-CA1C-4765-BF68-5E49F25B3EED}" srcOrd="6" destOrd="0" presId="urn:microsoft.com/office/officeart/2005/8/layout/StepDownProcess"/>
    <dgm:cxn modelId="{A4D2923E-C284-4A6B-BEBD-158EE4641034}" type="presParOf" srcId="{761FA12B-CA1C-4765-BF68-5E49F25B3EED}" destId="{657BF6AB-E568-4740-A25E-247AE3C4D59E}" srcOrd="0" destOrd="0" presId="urn:microsoft.com/office/officeart/2005/8/layout/StepDownProcess"/>
    <dgm:cxn modelId="{0D56B04D-E9A1-41F8-A2F0-449E3AC09BE7}" type="presParOf" srcId="{761FA12B-CA1C-4765-BF68-5E49F25B3EED}" destId="{A0E00A3F-AF55-4C1E-BED3-53FF97782D8F}" srcOrd="1" destOrd="0" presId="urn:microsoft.com/office/officeart/2005/8/layout/StepDownProcess"/>
    <dgm:cxn modelId="{8B5F87E9-EC08-4922-8BB9-63B676236C3E}" type="presParOf" srcId="{761FA12B-CA1C-4765-BF68-5E49F25B3EED}" destId="{4F13137F-DD62-4B45-9AC5-5FCCA9CAD421}" srcOrd="2" destOrd="0" presId="urn:microsoft.com/office/officeart/2005/8/layout/StepDownProcess"/>
    <dgm:cxn modelId="{68A2E936-5C48-46E0-877C-662E4FB597D9}" type="presParOf" srcId="{B644363F-61B0-41B7-9268-9B59E874B59C}" destId="{14C248DE-F1EA-4C67-AEE1-986B480482A5}" srcOrd="7" destOrd="0" presId="urn:microsoft.com/office/officeart/2005/8/layout/StepDownProcess"/>
    <dgm:cxn modelId="{CF860E3A-395C-4C0B-969D-6363659798A7}" type="presParOf" srcId="{B644363F-61B0-41B7-9268-9B59E874B59C}" destId="{1848CB59-2043-4046-A938-B0D775AA88E6}" srcOrd="8" destOrd="0" presId="urn:microsoft.com/office/officeart/2005/8/layout/StepDownProcess"/>
    <dgm:cxn modelId="{111F9525-1838-4CEE-A69D-4F1D1BCB52E4}" type="presParOf" srcId="{1848CB59-2043-4046-A938-B0D775AA88E6}" destId="{5F43DC0E-B85C-4B7F-9A69-B48062E55297}" srcOrd="0" destOrd="0" presId="urn:microsoft.com/office/officeart/2005/8/layout/StepDownProcess"/>
    <dgm:cxn modelId="{FA1E9B8A-A577-4CAA-9016-8D8B64D5A19A}" type="presParOf" srcId="{1848CB59-2043-4046-A938-B0D775AA88E6}" destId="{B8E20DF9-038A-4026-80DE-1A181AF8EAB3}" srcOrd="1" destOrd="0" presId="urn:microsoft.com/office/officeart/2005/8/layout/StepDownProcess"/>
    <dgm:cxn modelId="{9DA312F8-BE22-4F91-B102-344B0CB04965}" type="presParOf" srcId="{1848CB59-2043-4046-A938-B0D775AA88E6}" destId="{71EA430C-B3C9-43D7-92C8-110D921AA7F9}" srcOrd="2" destOrd="0" presId="urn:microsoft.com/office/officeart/2005/8/layout/StepDownProcess"/>
    <dgm:cxn modelId="{C981DBD7-18A9-4C48-AF47-1C47B8792956}" type="presParOf" srcId="{B644363F-61B0-41B7-9268-9B59E874B59C}" destId="{1C40C711-66BB-490B-BE4E-68B523A50AE8}" srcOrd="9" destOrd="0" presId="urn:microsoft.com/office/officeart/2005/8/layout/StepDownProcess"/>
    <dgm:cxn modelId="{F124E8B2-6952-475A-844B-E5BF4EE61323}" type="presParOf" srcId="{B644363F-61B0-41B7-9268-9B59E874B59C}" destId="{67CE441A-F926-4698-874D-94975A3844A6}" srcOrd="10" destOrd="0" presId="urn:microsoft.com/office/officeart/2005/8/layout/StepDownProcess"/>
    <dgm:cxn modelId="{25B9AC58-5EC4-4CE9-99D8-1EFB5DDF168A}" type="presParOf" srcId="{67CE441A-F926-4698-874D-94975A3844A6}" destId="{E8F7D471-B517-4C1A-B542-58116867D6A2}"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25F6C5-1DA9-4261-B406-4A0C847D3917}" type="doc">
      <dgm:prSet loTypeId="urn:microsoft.com/office/officeart/2005/8/layout/funnel1" loCatId="relationship" qsTypeId="urn:microsoft.com/office/officeart/2005/8/quickstyle/simple1" qsCatId="simple" csTypeId="urn:microsoft.com/office/officeart/2005/8/colors/colorful2" csCatId="colorful" phldr="1"/>
      <dgm:spPr/>
      <dgm:t>
        <a:bodyPr/>
        <a:lstStyle/>
        <a:p>
          <a:endParaRPr lang="en-US"/>
        </a:p>
      </dgm:t>
    </dgm:pt>
    <dgm:pt modelId="{5C44B1B1-C91D-453E-8AB2-275A1F35AC0B}">
      <dgm:prSet phldrT="[Text]" custT="1"/>
      <dgm:spPr/>
      <dgm:t>
        <a:bodyPr/>
        <a:lstStyle/>
        <a:p>
          <a:r>
            <a:rPr lang="en-US" sz="2400" dirty="0"/>
            <a:t>NA’s</a:t>
          </a:r>
        </a:p>
      </dgm:t>
    </dgm:pt>
    <dgm:pt modelId="{CE2D807E-E56D-4B93-A53E-F4E44CC25ADD}" type="parTrans" cxnId="{DD4DA1E4-A184-4AE4-AE45-15E2EA8CF4A5}">
      <dgm:prSet/>
      <dgm:spPr/>
      <dgm:t>
        <a:bodyPr/>
        <a:lstStyle/>
        <a:p>
          <a:endParaRPr lang="en-US"/>
        </a:p>
      </dgm:t>
    </dgm:pt>
    <dgm:pt modelId="{F442C192-5455-4A92-B803-FE23E6DB7275}" type="sibTrans" cxnId="{DD4DA1E4-A184-4AE4-AE45-15E2EA8CF4A5}">
      <dgm:prSet/>
      <dgm:spPr/>
      <dgm:t>
        <a:bodyPr/>
        <a:lstStyle/>
        <a:p>
          <a:endParaRPr lang="en-US"/>
        </a:p>
      </dgm:t>
    </dgm:pt>
    <dgm:pt modelId="{3AAE6132-3612-42F6-A9C5-1918758576DB}">
      <dgm:prSet phldrT="[Text]" custT="1"/>
      <dgm:spPr/>
      <dgm:t>
        <a:bodyPr/>
        <a:lstStyle/>
        <a:p>
          <a:r>
            <a:rPr lang="en-US" sz="2400" dirty="0"/>
            <a:t>Unused Columns</a:t>
          </a:r>
        </a:p>
      </dgm:t>
    </dgm:pt>
    <dgm:pt modelId="{B965C05A-85DC-47F0-A9E1-8DAE49E388A9}" type="parTrans" cxnId="{A9C65892-51C3-47FE-9CC6-1E9B96B5B91A}">
      <dgm:prSet/>
      <dgm:spPr/>
      <dgm:t>
        <a:bodyPr/>
        <a:lstStyle/>
        <a:p>
          <a:endParaRPr lang="en-US"/>
        </a:p>
      </dgm:t>
    </dgm:pt>
    <dgm:pt modelId="{7A1F9D5C-4CA1-418C-B697-C1A47FC92529}" type="sibTrans" cxnId="{A9C65892-51C3-47FE-9CC6-1E9B96B5B91A}">
      <dgm:prSet/>
      <dgm:spPr/>
      <dgm:t>
        <a:bodyPr/>
        <a:lstStyle/>
        <a:p>
          <a:endParaRPr lang="en-US"/>
        </a:p>
      </dgm:t>
    </dgm:pt>
    <dgm:pt modelId="{49CCE870-1AE0-43F6-9A48-2406C73ADF10}">
      <dgm:prSet phldrT="[Text]" custT="1"/>
      <dgm:spPr/>
      <dgm:t>
        <a:bodyPr/>
        <a:lstStyle/>
        <a:p>
          <a:r>
            <a:rPr lang="en-US" sz="2000" dirty="0"/>
            <a:t>Numeric &amp; Factorization</a:t>
          </a:r>
        </a:p>
      </dgm:t>
    </dgm:pt>
    <dgm:pt modelId="{32FE78D8-C37A-43BF-AAF3-6F75A4745112}" type="parTrans" cxnId="{66833E1B-08D2-4BE2-95B4-AFBB11F4F9AC}">
      <dgm:prSet/>
      <dgm:spPr/>
      <dgm:t>
        <a:bodyPr/>
        <a:lstStyle/>
        <a:p>
          <a:endParaRPr lang="en-US"/>
        </a:p>
      </dgm:t>
    </dgm:pt>
    <dgm:pt modelId="{E3499CBA-803F-40B2-9217-71076A9961F0}" type="sibTrans" cxnId="{66833E1B-08D2-4BE2-95B4-AFBB11F4F9AC}">
      <dgm:prSet/>
      <dgm:spPr/>
      <dgm:t>
        <a:bodyPr/>
        <a:lstStyle/>
        <a:p>
          <a:endParaRPr lang="en-US"/>
        </a:p>
      </dgm:t>
    </dgm:pt>
    <dgm:pt modelId="{AB589F17-3A99-4648-AD93-FD07AA115F85}">
      <dgm:prSet phldrT="[Text]"/>
      <dgm:spPr/>
      <dgm:t>
        <a:bodyPr/>
        <a:lstStyle/>
        <a:p>
          <a:r>
            <a:rPr lang="en-US" dirty="0"/>
            <a:t>Our Data is Ready.</a:t>
          </a:r>
        </a:p>
      </dgm:t>
    </dgm:pt>
    <dgm:pt modelId="{8EC3951A-C262-41D2-8891-A1A08B8F632C}" type="parTrans" cxnId="{2B93BED7-C2AD-40CE-A2BF-BA86A68190D8}">
      <dgm:prSet/>
      <dgm:spPr/>
      <dgm:t>
        <a:bodyPr/>
        <a:lstStyle/>
        <a:p>
          <a:endParaRPr lang="en-US"/>
        </a:p>
      </dgm:t>
    </dgm:pt>
    <dgm:pt modelId="{B0DA83E4-5861-4918-BA6F-8D87E43F3701}" type="sibTrans" cxnId="{2B93BED7-C2AD-40CE-A2BF-BA86A68190D8}">
      <dgm:prSet/>
      <dgm:spPr/>
      <dgm:t>
        <a:bodyPr/>
        <a:lstStyle/>
        <a:p>
          <a:endParaRPr lang="en-US"/>
        </a:p>
      </dgm:t>
    </dgm:pt>
    <dgm:pt modelId="{2DC8B580-0B9C-4333-80D9-48BC16F8254D}" type="pres">
      <dgm:prSet presAssocID="{9725F6C5-1DA9-4261-B406-4A0C847D3917}" presName="Name0" presStyleCnt="0">
        <dgm:presLayoutVars>
          <dgm:chMax val="4"/>
          <dgm:resizeHandles val="exact"/>
        </dgm:presLayoutVars>
      </dgm:prSet>
      <dgm:spPr/>
      <dgm:t>
        <a:bodyPr/>
        <a:lstStyle/>
        <a:p>
          <a:endParaRPr lang="en-US"/>
        </a:p>
      </dgm:t>
    </dgm:pt>
    <dgm:pt modelId="{3BAFBA3D-FE1D-4A53-974D-E0899A786984}" type="pres">
      <dgm:prSet presAssocID="{9725F6C5-1DA9-4261-B406-4A0C847D3917}" presName="ellipse" presStyleLbl="trBgShp" presStyleIdx="0" presStyleCnt="1"/>
      <dgm:spPr/>
    </dgm:pt>
    <dgm:pt modelId="{502DE47F-7006-4C5B-A0B5-ECA532F87927}" type="pres">
      <dgm:prSet presAssocID="{9725F6C5-1DA9-4261-B406-4A0C847D3917}" presName="arrow1" presStyleLbl="fgShp" presStyleIdx="0" presStyleCnt="1"/>
      <dgm:spPr/>
    </dgm:pt>
    <dgm:pt modelId="{40AE03A3-B964-41EC-9AC2-490A12BC12BD}" type="pres">
      <dgm:prSet presAssocID="{9725F6C5-1DA9-4261-B406-4A0C847D3917}" presName="rectangle" presStyleLbl="revTx" presStyleIdx="0" presStyleCnt="1">
        <dgm:presLayoutVars>
          <dgm:bulletEnabled val="1"/>
        </dgm:presLayoutVars>
      </dgm:prSet>
      <dgm:spPr/>
      <dgm:t>
        <a:bodyPr/>
        <a:lstStyle/>
        <a:p>
          <a:endParaRPr lang="en-US"/>
        </a:p>
      </dgm:t>
    </dgm:pt>
    <dgm:pt modelId="{44C1D6AB-F18B-478E-9020-731636F54844}" type="pres">
      <dgm:prSet presAssocID="{3AAE6132-3612-42F6-A9C5-1918758576DB}" presName="item1" presStyleLbl="node1" presStyleIdx="0" presStyleCnt="3" custScaleX="129303" custScaleY="116627" custLinFactNeighborX="801" custLinFactNeighborY="13624">
        <dgm:presLayoutVars>
          <dgm:bulletEnabled val="1"/>
        </dgm:presLayoutVars>
      </dgm:prSet>
      <dgm:spPr/>
      <dgm:t>
        <a:bodyPr/>
        <a:lstStyle/>
        <a:p>
          <a:endParaRPr lang="en-US"/>
        </a:p>
      </dgm:t>
    </dgm:pt>
    <dgm:pt modelId="{9193835C-2C5B-4B82-BF8A-C3B2ED084E52}" type="pres">
      <dgm:prSet presAssocID="{49CCE870-1AE0-43F6-9A48-2406C73ADF10}" presName="item2" presStyleLbl="node1" presStyleIdx="1" presStyleCnt="3">
        <dgm:presLayoutVars>
          <dgm:bulletEnabled val="1"/>
        </dgm:presLayoutVars>
      </dgm:prSet>
      <dgm:spPr/>
      <dgm:t>
        <a:bodyPr/>
        <a:lstStyle/>
        <a:p>
          <a:endParaRPr lang="en-US"/>
        </a:p>
      </dgm:t>
    </dgm:pt>
    <dgm:pt modelId="{B032E1AB-AA14-4E9D-BB50-8C950305113C}" type="pres">
      <dgm:prSet presAssocID="{AB589F17-3A99-4648-AD93-FD07AA115F85}" presName="item3" presStyleLbl="node1" presStyleIdx="2" presStyleCnt="3" custScaleY="95443">
        <dgm:presLayoutVars>
          <dgm:bulletEnabled val="1"/>
        </dgm:presLayoutVars>
      </dgm:prSet>
      <dgm:spPr/>
      <dgm:t>
        <a:bodyPr/>
        <a:lstStyle/>
        <a:p>
          <a:endParaRPr lang="en-US"/>
        </a:p>
      </dgm:t>
    </dgm:pt>
    <dgm:pt modelId="{F90DD439-1BF8-4374-A771-C62583408503}" type="pres">
      <dgm:prSet presAssocID="{9725F6C5-1DA9-4261-B406-4A0C847D3917}" presName="funnel" presStyleLbl="trAlignAcc1" presStyleIdx="0" presStyleCnt="1"/>
      <dgm:spPr/>
    </dgm:pt>
  </dgm:ptLst>
  <dgm:cxnLst>
    <dgm:cxn modelId="{2B93BED7-C2AD-40CE-A2BF-BA86A68190D8}" srcId="{9725F6C5-1DA9-4261-B406-4A0C847D3917}" destId="{AB589F17-3A99-4648-AD93-FD07AA115F85}" srcOrd="3" destOrd="0" parTransId="{8EC3951A-C262-41D2-8891-A1A08B8F632C}" sibTransId="{B0DA83E4-5861-4918-BA6F-8D87E43F3701}"/>
    <dgm:cxn modelId="{A9C65892-51C3-47FE-9CC6-1E9B96B5B91A}" srcId="{9725F6C5-1DA9-4261-B406-4A0C847D3917}" destId="{3AAE6132-3612-42F6-A9C5-1918758576DB}" srcOrd="1" destOrd="0" parTransId="{B965C05A-85DC-47F0-A9E1-8DAE49E388A9}" sibTransId="{7A1F9D5C-4CA1-418C-B697-C1A47FC92529}"/>
    <dgm:cxn modelId="{A4B4C22C-F4C3-4F63-A193-DF5F78EDC2D3}" type="presOf" srcId="{3AAE6132-3612-42F6-A9C5-1918758576DB}" destId="{9193835C-2C5B-4B82-BF8A-C3B2ED084E52}" srcOrd="0" destOrd="0" presId="urn:microsoft.com/office/officeart/2005/8/layout/funnel1"/>
    <dgm:cxn modelId="{66833E1B-08D2-4BE2-95B4-AFBB11F4F9AC}" srcId="{9725F6C5-1DA9-4261-B406-4A0C847D3917}" destId="{49CCE870-1AE0-43F6-9A48-2406C73ADF10}" srcOrd="2" destOrd="0" parTransId="{32FE78D8-C37A-43BF-AAF3-6F75A4745112}" sibTransId="{E3499CBA-803F-40B2-9217-71076A9961F0}"/>
    <dgm:cxn modelId="{FD8B9577-B3AF-4B14-96C5-B2F679BDC6E4}" type="presOf" srcId="{49CCE870-1AE0-43F6-9A48-2406C73ADF10}" destId="{44C1D6AB-F18B-478E-9020-731636F54844}" srcOrd="0" destOrd="0" presId="urn:microsoft.com/office/officeart/2005/8/layout/funnel1"/>
    <dgm:cxn modelId="{DD4DA1E4-A184-4AE4-AE45-15E2EA8CF4A5}" srcId="{9725F6C5-1DA9-4261-B406-4A0C847D3917}" destId="{5C44B1B1-C91D-453E-8AB2-275A1F35AC0B}" srcOrd="0" destOrd="0" parTransId="{CE2D807E-E56D-4B93-A53E-F4E44CC25ADD}" sibTransId="{F442C192-5455-4A92-B803-FE23E6DB7275}"/>
    <dgm:cxn modelId="{E034A17E-4015-496F-9953-44F89E5F3D4C}" type="presOf" srcId="{5C44B1B1-C91D-453E-8AB2-275A1F35AC0B}" destId="{B032E1AB-AA14-4E9D-BB50-8C950305113C}" srcOrd="0" destOrd="0" presId="urn:microsoft.com/office/officeart/2005/8/layout/funnel1"/>
    <dgm:cxn modelId="{D79947E9-B314-4C5B-9028-CB0339FE17A3}" type="presOf" srcId="{AB589F17-3A99-4648-AD93-FD07AA115F85}" destId="{40AE03A3-B964-41EC-9AC2-490A12BC12BD}" srcOrd="0" destOrd="0" presId="urn:microsoft.com/office/officeart/2005/8/layout/funnel1"/>
    <dgm:cxn modelId="{CED9B096-407D-4C3E-A50F-15966E30E228}" type="presOf" srcId="{9725F6C5-1DA9-4261-B406-4A0C847D3917}" destId="{2DC8B580-0B9C-4333-80D9-48BC16F8254D}" srcOrd="0" destOrd="0" presId="urn:microsoft.com/office/officeart/2005/8/layout/funnel1"/>
    <dgm:cxn modelId="{DFCC9A2A-E393-4530-816A-96D74D9B7135}" type="presParOf" srcId="{2DC8B580-0B9C-4333-80D9-48BC16F8254D}" destId="{3BAFBA3D-FE1D-4A53-974D-E0899A786984}" srcOrd="0" destOrd="0" presId="urn:microsoft.com/office/officeart/2005/8/layout/funnel1"/>
    <dgm:cxn modelId="{0A05CA62-47FD-4E0E-B4FB-2F8507BE55EA}" type="presParOf" srcId="{2DC8B580-0B9C-4333-80D9-48BC16F8254D}" destId="{502DE47F-7006-4C5B-A0B5-ECA532F87927}" srcOrd="1" destOrd="0" presId="urn:microsoft.com/office/officeart/2005/8/layout/funnel1"/>
    <dgm:cxn modelId="{DB9FA2E1-ABF9-4BBD-930F-4C4121A446C4}" type="presParOf" srcId="{2DC8B580-0B9C-4333-80D9-48BC16F8254D}" destId="{40AE03A3-B964-41EC-9AC2-490A12BC12BD}" srcOrd="2" destOrd="0" presId="urn:microsoft.com/office/officeart/2005/8/layout/funnel1"/>
    <dgm:cxn modelId="{6B6A5F3A-5E52-4F94-9E77-D3A738111586}" type="presParOf" srcId="{2DC8B580-0B9C-4333-80D9-48BC16F8254D}" destId="{44C1D6AB-F18B-478E-9020-731636F54844}" srcOrd="3" destOrd="0" presId="urn:microsoft.com/office/officeart/2005/8/layout/funnel1"/>
    <dgm:cxn modelId="{29846E66-AAE0-4F7F-85C9-85E273FE0AD1}" type="presParOf" srcId="{2DC8B580-0B9C-4333-80D9-48BC16F8254D}" destId="{9193835C-2C5B-4B82-BF8A-C3B2ED084E52}" srcOrd="4" destOrd="0" presId="urn:microsoft.com/office/officeart/2005/8/layout/funnel1"/>
    <dgm:cxn modelId="{FA7CE189-9407-403F-8857-567416DD21C1}" type="presParOf" srcId="{2DC8B580-0B9C-4333-80D9-48BC16F8254D}" destId="{B032E1AB-AA14-4E9D-BB50-8C950305113C}" srcOrd="5" destOrd="0" presId="urn:microsoft.com/office/officeart/2005/8/layout/funnel1"/>
    <dgm:cxn modelId="{1BED8ED1-15C4-4571-9D04-B7F8FD49F0BA}" type="presParOf" srcId="{2DC8B580-0B9C-4333-80D9-48BC16F8254D}" destId="{F90DD439-1BF8-4374-A771-C6258340850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10E41-BD45-41EA-9F89-69EFEF4E6A6D}">
      <dsp:nvSpPr>
        <dsp:cNvPr id="0" name=""/>
        <dsp:cNvSpPr/>
      </dsp:nvSpPr>
      <dsp:spPr>
        <a:xfrm>
          <a:off x="1825455" y="3248199"/>
          <a:ext cx="3594917"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344B02-7D4B-474F-8B93-4E679527B84F}">
      <dsp:nvSpPr>
        <dsp:cNvPr id="0" name=""/>
        <dsp:cNvSpPr/>
      </dsp:nvSpPr>
      <dsp:spPr>
        <a:xfrm>
          <a:off x="1825455" y="2361331"/>
          <a:ext cx="2992722"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19DD13-E58A-4E3D-A40A-BC37D4F2E25B}">
      <dsp:nvSpPr>
        <dsp:cNvPr id="0" name=""/>
        <dsp:cNvSpPr/>
      </dsp:nvSpPr>
      <dsp:spPr>
        <a:xfrm>
          <a:off x="1825455" y="1288330"/>
          <a:ext cx="2992722"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4F9BFA-F492-4E6D-90BD-53B0E57C8C63}">
      <dsp:nvSpPr>
        <dsp:cNvPr id="0" name=""/>
        <dsp:cNvSpPr/>
      </dsp:nvSpPr>
      <dsp:spPr>
        <a:xfrm>
          <a:off x="1825455" y="401462"/>
          <a:ext cx="3594917"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7C0665-D598-4405-999B-E72C4BE8D71F}">
      <dsp:nvSpPr>
        <dsp:cNvPr id="0" name=""/>
        <dsp:cNvSpPr/>
      </dsp:nvSpPr>
      <dsp:spPr>
        <a:xfrm>
          <a:off x="624" y="0"/>
          <a:ext cx="3649662" cy="3649662"/>
        </a:xfrm>
        <a:prstGeom prst="ellipse">
          <a:avLst/>
        </a:prstGeom>
        <a:solidFill>
          <a:schemeClr val="accent1">
            <a:tint val="4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E97436-74E1-4325-9A2B-4D94CB44FD08}">
      <dsp:nvSpPr>
        <dsp:cNvPr id="0" name=""/>
        <dsp:cNvSpPr/>
      </dsp:nvSpPr>
      <dsp:spPr>
        <a:xfrm>
          <a:off x="696758" y="1045801"/>
          <a:ext cx="2335783" cy="134280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1066800">
            <a:lnSpc>
              <a:spcPct val="90000"/>
            </a:lnSpc>
            <a:spcBef>
              <a:spcPct val="0"/>
            </a:spcBef>
            <a:spcAft>
              <a:spcPct val="35000"/>
            </a:spcAft>
          </a:pPr>
          <a:r>
            <a:rPr lang="en-US" sz="2400" kern="1200" dirty="0"/>
            <a:t>South East Airlines        10282 rows         32 columns</a:t>
          </a:r>
        </a:p>
      </dsp:txBody>
      <dsp:txXfrm>
        <a:off x="696758" y="1045801"/>
        <a:ext cx="2335783" cy="1342808"/>
      </dsp:txXfrm>
    </dsp:sp>
    <dsp:sp modelId="{D200FBF6-D794-43D2-8485-3CA5893FB670}">
      <dsp:nvSpPr>
        <dsp:cNvPr id="0" name=""/>
        <dsp:cNvSpPr/>
      </dsp:nvSpPr>
      <dsp:spPr>
        <a:xfrm>
          <a:off x="5018909" y="0"/>
          <a:ext cx="802925" cy="802925"/>
        </a:xfrm>
        <a:prstGeom prst="ellipse">
          <a:avLst/>
        </a:prstGeom>
        <a:solidFill>
          <a:schemeClr val="accent1">
            <a:tint val="4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F001DE-5232-45FA-8A2D-14CBDB4996D1}">
      <dsp:nvSpPr>
        <dsp:cNvPr id="0" name=""/>
        <dsp:cNvSpPr/>
      </dsp:nvSpPr>
      <dsp:spPr>
        <a:xfrm>
          <a:off x="5821835" y="0"/>
          <a:ext cx="4126023" cy="80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0" rIns="106680" bIns="0" numCol="1" spcCol="1270" anchor="ctr" anchorCtr="0">
          <a:noAutofit/>
        </a:bodyPr>
        <a:lstStyle/>
        <a:p>
          <a:pPr lvl="0" algn="l" defTabSz="1244600">
            <a:lnSpc>
              <a:spcPct val="90000"/>
            </a:lnSpc>
            <a:spcBef>
              <a:spcPct val="0"/>
            </a:spcBef>
            <a:spcAft>
              <a:spcPct val="35000"/>
            </a:spcAft>
          </a:pPr>
          <a:r>
            <a:rPr lang="en-US" sz="2800" kern="1200" dirty="0"/>
            <a:t>4 Types Of Airlines status</a:t>
          </a:r>
        </a:p>
      </dsp:txBody>
      <dsp:txXfrm>
        <a:off x="5821835" y="0"/>
        <a:ext cx="4126023" cy="802925"/>
      </dsp:txXfrm>
    </dsp:sp>
    <dsp:sp modelId="{FB04F16A-A82E-448C-A52E-0374C855F9D5}">
      <dsp:nvSpPr>
        <dsp:cNvPr id="0" name=""/>
        <dsp:cNvSpPr/>
      </dsp:nvSpPr>
      <dsp:spPr>
        <a:xfrm>
          <a:off x="4416715" y="886867"/>
          <a:ext cx="802925" cy="802925"/>
        </a:xfrm>
        <a:prstGeom prst="ellipse">
          <a:avLst/>
        </a:prstGeom>
        <a:solidFill>
          <a:schemeClr val="accent1">
            <a:tint val="4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5BC9FE-BF28-4032-BCB6-718336E11D6F}">
      <dsp:nvSpPr>
        <dsp:cNvPr id="0" name=""/>
        <dsp:cNvSpPr/>
      </dsp:nvSpPr>
      <dsp:spPr>
        <a:xfrm>
          <a:off x="5219641" y="886867"/>
          <a:ext cx="4091334" cy="80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0" rIns="106680" bIns="0" numCol="1" spcCol="1270" anchor="ctr" anchorCtr="0">
          <a:noAutofit/>
        </a:bodyPr>
        <a:lstStyle/>
        <a:p>
          <a:pPr lvl="0" algn="l" defTabSz="1244600">
            <a:lnSpc>
              <a:spcPct val="90000"/>
            </a:lnSpc>
            <a:spcBef>
              <a:spcPct val="0"/>
            </a:spcBef>
            <a:spcAft>
              <a:spcPct val="35000"/>
            </a:spcAft>
          </a:pPr>
          <a:r>
            <a:rPr lang="en-US" sz="2800" kern="1200" dirty="0"/>
            <a:t>14  Partner Airlines</a:t>
          </a:r>
        </a:p>
      </dsp:txBody>
      <dsp:txXfrm>
        <a:off x="5219641" y="886867"/>
        <a:ext cx="4091334" cy="802925"/>
      </dsp:txXfrm>
    </dsp:sp>
    <dsp:sp modelId="{0AD7E091-6F11-4759-B024-49111925842C}">
      <dsp:nvSpPr>
        <dsp:cNvPr id="0" name=""/>
        <dsp:cNvSpPr/>
      </dsp:nvSpPr>
      <dsp:spPr>
        <a:xfrm>
          <a:off x="4416715" y="1959868"/>
          <a:ext cx="802925" cy="802925"/>
        </a:xfrm>
        <a:prstGeom prst="ellipse">
          <a:avLst/>
        </a:prstGeom>
        <a:solidFill>
          <a:schemeClr val="accent1">
            <a:tint val="4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D53FA4-A4DB-4BEC-ACE7-FABFFFB3C0B9}">
      <dsp:nvSpPr>
        <dsp:cNvPr id="0" name=""/>
        <dsp:cNvSpPr/>
      </dsp:nvSpPr>
      <dsp:spPr>
        <a:xfrm>
          <a:off x="5219641" y="1959868"/>
          <a:ext cx="4998320" cy="80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0" rIns="106680" bIns="0" numCol="1" spcCol="1270" anchor="ctr" anchorCtr="0">
          <a:noAutofit/>
        </a:bodyPr>
        <a:lstStyle/>
        <a:p>
          <a:pPr lvl="0" algn="l" defTabSz="1244600">
            <a:lnSpc>
              <a:spcPct val="90000"/>
            </a:lnSpc>
            <a:spcBef>
              <a:spcPct val="0"/>
            </a:spcBef>
            <a:spcAft>
              <a:spcPct val="35000"/>
            </a:spcAft>
          </a:pPr>
          <a:r>
            <a:rPr lang="en-US" sz="2800" kern="1200" dirty="0"/>
            <a:t>Dependent Variable is Likelihood to recommend</a:t>
          </a:r>
        </a:p>
      </dsp:txBody>
      <dsp:txXfrm>
        <a:off x="5219641" y="1959868"/>
        <a:ext cx="4998320" cy="802925"/>
      </dsp:txXfrm>
    </dsp:sp>
    <dsp:sp modelId="{DD7C8F09-4FE6-4039-970F-ECBF3FA7B50E}">
      <dsp:nvSpPr>
        <dsp:cNvPr id="0" name=""/>
        <dsp:cNvSpPr/>
      </dsp:nvSpPr>
      <dsp:spPr>
        <a:xfrm>
          <a:off x="5018909" y="2846736"/>
          <a:ext cx="802925" cy="802925"/>
        </a:xfrm>
        <a:prstGeom prst="ellipse">
          <a:avLst/>
        </a:prstGeom>
        <a:solidFill>
          <a:schemeClr val="accent1">
            <a:tint val="4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A34453-E18C-4B1B-A5C9-F4A1D3A9E276}">
      <dsp:nvSpPr>
        <dsp:cNvPr id="0" name=""/>
        <dsp:cNvSpPr/>
      </dsp:nvSpPr>
      <dsp:spPr>
        <a:xfrm>
          <a:off x="5821835" y="2846736"/>
          <a:ext cx="4960929" cy="80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0" rIns="106680" bIns="0" numCol="1" spcCol="1270" anchor="ctr" anchorCtr="0">
          <a:noAutofit/>
        </a:bodyPr>
        <a:lstStyle/>
        <a:p>
          <a:pPr lvl="0" algn="l" defTabSz="1244600">
            <a:lnSpc>
              <a:spcPct val="90000"/>
            </a:lnSpc>
            <a:spcBef>
              <a:spcPct val="0"/>
            </a:spcBef>
            <a:spcAft>
              <a:spcPct val="35000"/>
            </a:spcAft>
          </a:pPr>
          <a:r>
            <a:rPr lang="en-US" sz="2800" kern="1200" dirty="0"/>
            <a:t>3 type of travelers</a:t>
          </a:r>
        </a:p>
      </dsp:txBody>
      <dsp:txXfrm>
        <a:off x="5821835" y="2846736"/>
        <a:ext cx="4960929" cy="802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EA3D2-D69E-48D6-AFB8-F2B846E2D2B9}">
      <dsp:nvSpPr>
        <dsp:cNvPr id="0" name=""/>
        <dsp:cNvSpPr/>
      </dsp:nvSpPr>
      <dsp:spPr>
        <a:xfrm rot="5400000">
          <a:off x="2753317" y="890985"/>
          <a:ext cx="766938" cy="87313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9376070-DDC8-4B29-829F-4210FD451EC0}">
      <dsp:nvSpPr>
        <dsp:cNvPr id="0" name=""/>
        <dsp:cNvSpPr/>
      </dsp:nvSpPr>
      <dsp:spPr>
        <a:xfrm>
          <a:off x="2550125" y="40818"/>
          <a:ext cx="1291073" cy="903709"/>
        </a:xfrm>
        <a:prstGeom prst="roundRect">
          <a:avLst>
            <a:gd name="adj" fmla="val 1667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 Munging	</a:t>
          </a:r>
        </a:p>
      </dsp:txBody>
      <dsp:txXfrm>
        <a:off x="2594248" y="84941"/>
        <a:ext cx="1202827" cy="815463"/>
      </dsp:txXfrm>
    </dsp:sp>
    <dsp:sp modelId="{AC8F9960-3BBA-44B0-B417-4945AC67BAA3}">
      <dsp:nvSpPr>
        <dsp:cNvPr id="0" name=""/>
        <dsp:cNvSpPr/>
      </dsp:nvSpPr>
      <dsp:spPr>
        <a:xfrm>
          <a:off x="3841198" y="127007"/>
          <a:ext cx="939003" cy="730417"/>
        </a:xfrm>
        <a:prstGeom prst="rect">
          <a:avLst/>
        </a:prstGeom>
        <a:noFill/>
        <a:ln>
          <a:noFill/>
        </a:ln>
        <a:effectLst/>
      </dsp:spPr>
      <dsp:style>
        <a:lnRef idx="0">
          <a:scrgbClr r="0" g="0" b="0"/>
        </a:lnRef>
        <a:fillRef idx="0">
          <a:scrgbClr r="0" g="0" b="0"/>
        </a:fillRef>
        <a:effectRef idx="0">
          <a:scrgbClr r="0" g="0" b="0"/>
        </a:effectRef>
        <a:fontRef idx="minor"/>
      </dsp:style>
    </dsp:sp>
    <dsp:sp modelId="{B6D05CE5-CD34-4501-A240-3549E2890432}">
      <dsp:nvSpPr>
        <dsp:cNvPr id="0" name=""/>
        <dsp:cNvSpPr/>
      </dsp:nvSpPr>
      <dsp:spPr>
        <a:xfrm rot="5400000">
          <a:off x="3823754" y="1906148"/>
          <a:ext cx="766938" cy="87313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6772B562-CB24-43C8-8448-8452A94A5419}">
      <dsp:nvSpPr>
        <dsp:cNvPr id="0" name=""/>
        <dsp:cNvSpPr/>
      </dsp:nvSpPr>
      <dsp:spPr>
        <a:xfrm>
          <a:off x="3620562" y="1055982"/>
          <a:ext cx="1291073" cy="903709"/>
        </a:xfrm>
        <a:prstGeom prst="roundRect">
          <a:avLst>
            <a:gd name="adj" fmla="val 1667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Exploratory Data Analysis	</a:t>
          </a:r>
        </a:p>
      </dsp:txBody>
      <dsp:txXfrm>
        <a:off x="3664685" y="1100105"/>
        <a:ext cx="1202827" cy="815463"/>
      </dsp:txXfrm>
    </dsp:sp>
    <dsp:sp modelId="{B87AB950-58E7-4240-A6B4-B5F8C1FA216F}">
      <dsp:nvSpPr>
        <dsp:cNvPr id="0" name=""/>
        <dsp:cNvSpPr/>
      </dsp:nvSpPr>
      <dsp:spPr>
        <a:xfrm>
          <a:off x="4911635" y="1142171"/>
          <a:ext cx="939003" cy="730417"/>
        </a:xfrm>
        <a:prstGeom prst="rect">
          <a:avLst/>
        </a:prstGeom>
        <a:noFill/>
        <a:ln>
          <a:noFill/>
        </a:ln>
        <a:effectLst/>
      </dsp:spPr>
      <dsp:style>
        <a:lnRef idx="0">
          <a:scrgbClr r="0" g="0" b="0"/>
        </a:lnRef>
        <a:fillRef idx="0">
          <a:scrgbClr r="0" g="0" b="0"/>
        </a:fillRef>
        <a:effectRef idx="0">
          <a:scrgbClr r="0" g="0" b="0"/>
        </a:effectRef>
        <a:fontRef idx="minor"/>
      </dsp:style>
    </dsp:sp>
    <dsp:sp modelId="{5133AFA4-8815-46EA-AA51-E0945D0A5015}">
      <dsp:nvSpPr>
        <dsp:cNvPr id="0" name=""/>
        <dsp:cNvSpPr/>
      </dsp:nvSpPr>
      <dsp:spPr>
        <a:xfrm rot="5400000">
          <a:off x="4894191" y="2921312"/>
          <a:ext cx="766938" cy="87313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DD9660F-0ACC-4CE3-96C7-47EB92B833D5}">
      <dsp:nvSpPr>
        <dsp:cNvPr id="0" name=""/>
        <dsp:cNvSpPr/>
      </dsp:nvSpPr>
      <dsp:spPr>
        <a:xfrm>
          <a:off x="4690999" y="2071145"/>
          <a:ext cx="1291073" cy="903709"/>
        </a:xfrm>
        <a:prstGeom prst="roundRect">
          <a:avLst>
            <a:gd name="adj" fmla="val 1667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Visual Insights</a:t>
          </a:r>
        </a:p>
      </dsp:txBody>
      <dsp:txXfrm>
        <a:off x="4735122" y="2115268"/>
        <a:ext cx="1202827" cy="815463"/>
      </dsp:txXfrm>
    </dsp:sp>
    <dsp:sp modelId="{1B06A9B8-7C7E-42F5-B36B-AB7AAE51C7F3}">
      <dsp:nvSpPr>
        <dsp:cNvPr id="0" name=""/>
        <dsp:cNvSpPr/>
      </dsp:nvSpPr>
      <dsp:spPr>
        <a:xfrm>
          <a:off x="5982072" y="2157335"/>
          <a:ext cx="939003" cy="730417"/>
        </a:xfrm>
        <a:prstGeom prst="rect">
          <a:avLst/>
        </a:prstGeom>
        <a:noFill/>
        <a:ln>
          <a:noFill/>
        </a:ln>
        <a:effectLst/>
      </dsp:spPr>
      <dsp:style>
        <a:lnRef idx="0">
          <a:scrgbClr r="0" g="0" b="0"/>
        </a:lnRef>
        <a:fillRef idx="0">
          <a:scrgbClr r="0" g="0" b="0"/>
        </a:fillRef>
        <a:effectRef idx="0">
          <a:scrgbClr r="0" g="0" b="0"/>
        </a:effectRef>
        <a:fontRef idx="minor"/>
      </dsp:style>
    </dsp:sp>
    <dsp:sp modelId="{657BF6AB-E568-4740-A25E-247AE3C4D59E}">
      <dsp:nvSpPr>
        <dsp:cNvPr id="0" name=""/>
        <dsp:cNvSpPr/>
      </dsp:nvSpPr>
      <dsp:spPr>
        <a:xfrm rot="5400000">
          <a:off x="5964628" y="3936476"/>
          <a:ext cx="766938" cy="87313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0E00A3F-AF55-4C1E-BED3-53FF97782D8F}">
      <dsp:nvSpPr>
        <dsp:cNvPr id="0" name=""/>
        <dsp:cNvSpPr/>
      </dsp:nvSpPr>
      <dsp:spPr>
        <a:xfrm>
          <a:off x="5761436" y="3086309"/>
          <a:ext cx="1291073" cy="903709"/>
        </a:xfrm>
        <a:prstGeom prst="roundRect">
          <a:avLst>
            <a:gd name="adj" fmla="val 1667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Implementing Various Models</a:t>
          </a:r>
        </a:p>
      </dsp:txBody>
      <dsp:txXfrm>
        <a:off x="5805559" y="3130432"/>
        <a:ext cx="1202827" cy="815463"/>
      </dsp:txXfrm>
    </dsp:sp>
    <dsp:sp modelId="{4F13137F-DD62-4B45-9AC5-5FCCA9CAD421}">
      <dsp:nvSpPr>
        <dsp:cNvPr id="0" name=""/>
        <dsp:cNvSpPr/>
      </dsp:nvSpPr>
      <dsp:spPr>
        <a:xfrm>
          <a:off x="7052509" y="3172499"/>
          <a:ext cx="939003" cy="730417"/>
        </a:xfrm>
        <a:prstGeom prst="rect">
          <a:avLst/>
        </a:prstGeom>
        <a:noFill/>
        <a:ln>
          <a:noFill/>
        </a:ln>
        <a:effectLst/>
      </dsp:spPr>
      <dsp:style>
        <a:lnRef idx="0">
          <a:scrgbClr r="0" g="0" b="0"/>
        </a:lnRef>
        <a:fillRef idx="0">
          <a:scrgbClr r="0" g="0" b="0"/>
        </a:fillRef>
        <a:effectRef idx="0">
          <a:scrgbClr r="0" g="0" b="0"/>
        </a:effectRef>
        <a:fontRef idx="minor"/>
      </dsp:style>
    </dsp:sp>
    <dsp:sp modelId="{5F43DC0E-B85C-4B7F-9A69-B48062E55297}">
      <dsp:nvSpPr>
        <dsp:cNvPr id="0" name=""/>
        <dsp:cNvSpPr/>
      </dsp:nvSpPr>
      <dsp:spPr>
        <a:xfrm rot="5400000">
          <a:off x="7035065" y="4951640"/>
          <a:ext cx="766938" cy="873132"/>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B8E20DF9-038A-4026-80DE-1A181AF8EAB3}">
      <dsp:nvSpPr>
        <dsp:cNvPr id="0" name=""/>
        <dsp:cNvSpPr/>
      </dsp:nvSpPr>
      <dsp:spPr>
        <a:xfrm>
          <a:off x="6831873" y="4101473"/>
          <a:ext cx="1291073" cy="903709"/>
        </a:xfrm>
        <a:prstGeom prst="roundRect">
          <a:avLst>
            <a:gd name="adj" fmla="val 1667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Visual Insights on the basis of model results</a:t>
          </a:r>
        </a:p>
      </dsp:txBody>
      <dsp:txXfrm>
        <a:off x="6875996" y="4145596"/>
        <a:ext cx="1202827" cy="815463"/>
      </dsp:txXfrm>
    </dsp:sp>
    <dsp:sp modelId="{71EA430C-B3C9-43D7-92C8-110D921AA7F9}">
      <dsp:nvSpPr>
        <dsp:cNvPr id="0" name=""/>
        <dsp:cNvSpPr/>
      </dsp:nvSpPr>
      <dsp:spPr>
        <a:xfrm>
          <a:off x="8122946" y="4187662"/>
          <a:ext cx="939003" cy="730417"/>
        </a:xfrm>
        <a:prstGeom prst="rect">
          <a:avLst/>
        </a:prstGeom>
        <a:noFill/>
        <a:ln>
          <a:noFill/>
        </a:ln>
        <a:effectLst/>
      </dsp:spPr>
      <dsp:style>
        <a:lnRef idx="0">
          <a:scrgbClr r="0" g="0" b="0"/>
        </a:lnRef>
        <a:fillRef idx="0">
          <a:scrgbClr r="0" g="0" b="0"/>
        </a:fillRef>
        <a:effectRef idx="0">
          <a:scrgbClr r="0" g="0" b="0"/>
        </a:effectRef>
        <a:fontRef idx="minor"/>
      </dsp:style>
    </dsp:sp>
    <dsp:sp modelId="{E8F7D471-B517-4C1A-B542-58116867D6A2}">
      <dsp:nvSpPr>
        <dsp:cNvPr id="0" name=""/>
        <dsp:cNvSpPr/>
      </dsp:nvSpPr>
      <dsp:spPr>
        <a:xfrm>
          <a:off x="7902310" y="5116637"/>
          <a:ext cx="1291073" cy="903709"/>
        </a:xfrm>
        <a:prstGeom prst="roundRect">
          <a:avLst>
            <a:gd name="adj" fmla="val 16670"/>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 Driven Suggestions</a:t>
          </a:r>
        </a:p>
      </dsp:txBody>
      <dsp:txXfrm>
        <a:off x="7946433" y="5160760"/>
        <a:ext cx="1202827" cy="815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FBA3D-FE1D-4A53-974D-E0899A786984}">
      <dsp:nvSpPr>
        <dsp:cNvPr id="0" name=""/>
        <dsp:cNvSpPr/>
      </dsp:nvSpPr>
      <dsp:spPr>
        <a:xfrm>
          <a:off x="2722135" y="235444"/>
          <a:ext cx="4672665" cy="162275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DE47F-7006-4C5B-A0B5-ECA532F87927}">
      <dsp:nvSpPr>
        <dsp:cNvPr id="0" name=""/>
        <dsp:cNvSpPr/>
      </dsp:nvSpPr>
      <dsp:spPr>
        <a:xfrm>
          <a:off x="4612934" y="4209021"/>
          <a:ext cx="905555" cy="579555"/>
        </a:xfrm>
        <a:prstGeom prst="downArrow">
          <a:avLst/>
        </a:prstGeom>
        <a:solidFill>
          <a:schemeClr val="accent2">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AE03A3-B964-41EC-9AC2-490A12BC12BD}">
      <dsp:nvSpPr>
        <dsp:cNvPr id="0" name=""/>
        <dsp:cNvSpPr/>
      </dsp:nvSpPr>
      <dsp:spPr>
        <a:xfrm>
          <a:off x="2892379" y="4672665"/>
          <a:ext cx="4346665" cy="108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ctr" anchorCtr="0">
          <a:noAutofit/>
        </a:bodyPr>
        <a:lstStyle/>
        <a:p>
          <a:pPr lvl="0" algn="ctr" defTabSz="1689100">
            <a:lnSpc>
              <a:spcPct val="90000"/>
            </a:lnSpc>
            <a:spcBef>
              <a:spcPct val="0"/>
            </a:spcBef>
            <a:spcAft>
              <a:spcPct val="35000"/>
            </a:spcAft>
          </a:pPr>
          <a:r>
            <a:rPr lang="en-US" sz="3800" kern="1200" dirty="0"/>
            <a:t>Our Data is Ready.</a:t>
          </a:r>
        </a:p>
      </dsp:txBody>
      <dsp:txXfrm>
        <a:off x="2892379" y="4672665"/>
        <a:ext cx="4346665" cy="1086666"/>
      </dsp:txXfrm>
    </dsp:sp>
    <dsp:sp modelId="{44C1D6AB-F18B-478E-9020-731636F54844}">
      <dsp:nvSpPr>
        <dsp:cNvPr id="0" name=""/>
        <dsp:cNvSpPr/>
      </dsp:nvSpPr>
      <dsp:spPr>
        <a:xfrm>
          <a:off x="4195194" y="2070089"/>
          <a:ext cx="2107638" cy="1901019"/>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Numeric &amp; Factorization</a:t>
          </a:r>
        </a:p>
      </dsp:txBody>
      <dsp:txXfrm>
        <a:off x="4503850" y="2348487"/>
        <a:ext cx="1490326" cy="1344223"/>
      </dsp:txXfrm>
    </dsp:sp>
    <dsp:sp modelId="{9193835C-2C5B-4B82-BF8A-C3B2ED084E52}">
      <dsp:nvSpPr>
        <dsp:cNvPr id="0" name=""/>
        <dsp:cNvSpPr/>
      </dsp:nvSpPr>
      <dsp:spPr>
        <a:xfrm>
          <a:off x="3254601" y="760666"/>
          <a:ext cx="1629999" cy="1629999"/>
        </a:xfrm>
        <a:prstGeom prst="ellipse">
          <a:avLst/>
        </a:prstGeom>
        <a:solidFill>
          <a:schemeClr val="accent2">
            <a:hueOff val="-4152713"/>
            <a:satOff val="-19727"/>
            <a:lumOff val="-6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Unused Columns</a:t>
          </a:r>
        </a:p>
      </dsp:txBody>
      <dsp:txXfrm>
        <a:off x="3493309" y="999374"/>
        <a:ext cx="1152583" cy="1152583"/>
      </dsp:txXfrm>
    </dsp:sp>
    <dsp:sp modelId="{B032E1AB-AA14-4E9D-BB50-8C950305113C}">
      <dsp:nvSpPr>
        <dsp:cNvPr id="0" name=""/>
        <dsp:cNvSpPr/>
      </dsp:nvSpPr>
      <dsp:spPr>
        <a:xfrm>
          <a:off x="4920823" y="403708"/>
          <a:ext cx="1629999" cy="1555720"/>
        </a:xfrm>
        <a:prstGeom prst="ellipse">
          <a:avLst/>
        </a:prstGeom>
        <a:solidFill>
          <a:schemeClr val="accent2">
            <a:hueOff val="-8305426"/>
            <a:satOff val="-39455"/>
            <a:lumOff val="-12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NA’s</a:t>
          </a:r>
        </a:p>
      </dsp:txBody>
      <dsp:txXfrm>
        <a:off x="5159531" y="631538"/>
        <a:ext cx="1152583" cy="1100060"/>
      </dsp:txXfrm>
    </dsp:sp>
    <dsp:sp modelId="{F90DD439-1BF8-4374-A771-C62583408503}">
      <dsp:nvSpPr>
        <dsp:cNvPr id="0" name=""/>
        <dsp:cNvSpPr/>
      </dsp:nvSpPr>
      <dsp:spPr>
        <a:xfrm>
          <a:off x="2530157" y="36222"/>
          <a:ext cx="5071109" cy="4056887"/>
        </a:xfrm>
        <a:prstGeom prst="funnel">
          <a:avLst/>
        </a:prstGeom>
        <a:solidFill>
          <a:schemeClr val="lt1">
            <a:alpha val="4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4BAF5-3CCD-4195-A02A-9D799134384F}" type="datetimeFigureOut">
              <a:rPr lang="en-IN" smtClean="0"/>
              <a:t>10-12-2019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3B765-8D55-4B8D-9519-70884D9A35DF}" type="slidenum">
              <a:rPr lang="en-IN" smtClean="0"/>
              <a:t>‹#›</a:t>
            </a:fld>
            <a:endParaRPr lang="en-IN"/>
          </a:p>
        </p:txBody>
      </p:sp>
    </p:spTree>
    <p:extLst>
      <p:ext uri="{BB962C8B-B14F-4D97-AF65-F5344CB8AC3E}">
        <p14:creationId xmlns:p14="http://schemas.microsoft.com/office/powerpoint/2010/main" val="326509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divided people in to three age groups: 29 or younger, 30-55, and 56 or above. We have created Age group vs likelihood to recommend graph  for you. From this graph, we can tell that in the promoter group, the people from 30 – 55 years old are more likely to be a promoter while people from 56 years old or above group are more likely to become a detractor. </a:t>
            </a:r>
          </a:p>
          <a:p>
            <a:endParaRPr lang="en-US" dirty="0"/>
          </a:p>
          <a:p>
            <a:r>
              <a:rPr lang="en-US" dirty="0"/>
              <a:t>However, when we look at the population from each group, we have discovered that the population from 30 – 55 years old is larger than any other groups. The younger group has 1829 people, the median age group has 5382 people, the older group has 3071 people. Hence, we decided to go further to investigate if this results still hold.</a:t>
            </a:r>
          </a:p>
        </p:txBody>
      </p:sp>
      <p:sp>
        <p:nvSpPr>
          <p:cNvPr id="4" name="Slide Number Placeholder 3"/>
          <p:cNvSpPr>
            <a:spLocks noGrp="1"/>
          </p:cNvSpPr>
          <p:nvPr>
            <p:ph type="sldNum" sz="quarter" idx="5"/>
          </p:nvPr>
        </p:nvSpPr>
        <p:spPr/>
        <p:txBody>
          <a:bodyPr/>
          <a:lstStyle/>
          <a:p>
            <a:fld id="{5AFDCEA7-D373-1C41-A331-CC033718E181}" type="slidenum">
              <a:rPr lang="en-US" smtClean="0"/>
              <a:t>6</a:t>
            </a:fld>
            <a:endParaRPr lang="en-US"/>
          </a:p>
        </p:txBody>
      </p:sp>
    </p:spTree>
    <p:extLst>
      <p:ext uri="{BB962C8B-B14F-4D97-AF65-F5344CB8AC3E}">
        <p14:creationId xmlns:p14="http://schemas.microsoft.com/office/powerpoint/2010/main" val="1495418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generated a boxplot to investigate the the raw data. From here, we can tell that the median grade for age group 30 -55 years old is actually higher than any other groups. The age group from 56 or above is indeed giving lower average grade.</a:t>
            </a:r>
          </a:p>
          <a:p>
            <a:endParaRPr lang="en-US" dirty="0"/>
          </a:p>
          <a:p>
            <a:r>
              <a:rPr lang="en-US" dirty="0"/>
              <a:t>To further verify this, we were sampling from each group and take average of the grades. We repeat this process 200 times and then we generate the histogram for different age group. And now, the median of each histogram should reveal the true mean of the group. The median score for young age group is 6.8, median age group is 7.7 and old age group is 6.2. Hence, we can say that the people in the median age group tends to give a higher score whereas the people from the older age group tends to give a lower score.</a:t>
            </a:r>
          </a:p>
        </p:txBody>
      </p:sp>
      <p:sp>
        <p:nvSpPr>
          <p:cNvPr id="4" name="Slide Number Placeholder 3"/>
          <p:cNvSpPr>
            <a:spLocks noGrp="1"/>
          </p:cNvSpPr>
          <p:nvPr>
            <p:ph type="sldNum" sz="quarter" idx="5"/>
          </p:nvPr>
        </p:nvSpPr>
        <p:spPr/>
        <p:txBody>
          <a:bodyPr/>
          <a:lstStyle/>
          <a:p>
            <a:fld id="{5AFDCEA7-D373-1C41-A331-CC033718E181}" type="slidenum">
              <a:rPr lang="en-US" smtClean="0"/>
              <a:t>7</a:t>
            </a:fld>
            <a:endParaRPr lang="en-US"/>
          </a:p>
        </p:txBody>
      </p:sp>
    </p:spTree>
    <p:extLst>
      <p:ext uri="{BB962C8B-B14F-4D97-AF65-F5344CB8AC3E}">
        <p14:creationId xmlns:p14="http://schemas.microsoft.com/office/powerpoint/2010/main" val="97748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investigated the population in both group. The female has 5804 people, male has 4478 people. From the graph at the left, we see that females are more likely to be a detractor or passive. Males are more likely to be a promoter even though the population for Female is larger than Male. By looking at the picture at the right, which is boxplot. The median score for males are higher than females.</a:t>
            </a:r>
          </a:p>
        </p:txBody>
      </p:sp>
      <p:sp>
        <p:nvSpPr>
          <p:cNvPr id="4" name="Slide Number Placeholder 3"/>
          <p:cNvSpPr>
            <a:spLocks noGrp="1"/>
          </p:cNvSpPr>
          <p:nvPr>
            <p:ph type="sldNum" sz="quarter" idx="5"/>
          </p:nvPr>
        </p:nvSpPr>
        <p:spPr/>
        <p:txBody>
          <a:bodyPr/>
          <a:lstStyle/>
          <a:p>
            <a:fld id="{5AFDCEA7-D373-1C41-A331-CC033718E181}" type="slidenum">
              <a:rPr lang="en-US" smtClean="0"/>
              <a:t>8</a:t>
            </a:fld>
            <a:endParaRPr lang="en-US"/>
          </a:p>
        </p:txBody>
      </p:sp>
    </p:spTree>
    <p:extLst>
      <p:ext uri="{BB962C8B-B14F-4D97-AF65-F5344CB8AC3E}">
        <p14:creationId xmlns:p14="http://schemas.microsoft.com/office/powerpoint/2010/main" val="4167177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the arrival delay affect likelihood to recommend? First, for those flights delayed over 5 minutes, we say they are delayed. Otherwise, they are not. From the graph, we can easily see that the delayed flights are having more detractors and those are not delayed would more likely to have more promoters.</a:t>
            </a:r>
          </a:p>
        </p:txBody>
      </p:sp>
      <p:sp>
        <p:nvSpPr>
          <p:cNvPr id="4" name="Slide Number Placeholder 3"/>
          <p:cNvSpPr>
            <a:spLocks noGrp="1"/>
          </p:cNvSpPr>
          <p:nvPr>
            <p:ph type="sldNum" sz="quarter" idx="5"/>
          </p:nvPr>
        </p:nvSpPr>
        <p:spPr/>
        <p:txBody>
          <a:bodyPr/>
          <a:lstStyle/>
          <a:p>
            <a:fld id="{5AFDCEA7-D373-1C41-A331-CC033718E181}" type="slidenum">
              <a:rPr lang="en-US" smtClean="0"/>
              <a:t>9</a:t>
            </a:fld>
            <a:endParaRPr lang="en-US"/>
          </a:p>
        </p:txBody>
      </p:sp>
    </p:spTree>
    <p:extLst>
      <p:ext uri="{BB962C8B-B14F-4D97-AF65-F5344CB8AC3E}">
        <p14:creationId xmlns:p14="http://schemas.microsoft.com/office/powerpoint/2010/main" val="803534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boxplot for the people have different price sensitivity. It seems like people having sensitivity level of 1 and 4 would more likely to give higher chance to recommend because they are having higher median score,  third quantile and lower first quantile. </a:t>
            </a:r>
          </a:p>
        </p:txBody>
      </p:sp>
      <p:sp>
        <p:nvSpPr>
          <p:cNvPr id="4" name="Slide Number Placeholder 3"/>
          <p:cNvSpPr>
            <a:spLocks noGrp="1"/>
          </p:cNvSpPr>
          <p:nvPr>
            <p:ph type="sldNum" sz="quarter" idx="5"/>
          </p:nvPr>
        </p:nvSpPr>
        <p:spPr/>
        <p:txBody>
          <a:bodyPr/>
          <a:lstStyle/>
          <a:p>
            <a:fld id="{5AFDCEA7-D373-1C41-A331-CC033718E181}" type="slidenum">
              <a:rPr lang="en-US" smtClean="0"/>
              <a:t>10</a:t>
            </a:fld>
            <a:endParaRPr lang="en-US"/>
          </a:p>
        </p:txBody>
      </p:sp>
    </p:spTree>
    <p:extLst>
      <p:ext uri="{BB962C8B-B14F-4D97-AF65-F5344CB8AC3E}">
        <p14:creationId xmlns:p14="http://schemas.microsoft.com/office/powerpoint/2010/main" val="226810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travel type affect the likelihood to recommend? The answer is yes! Business travelers are more likely to become a promoter and less likely to become a detractor. However, the personal travelers are extreme likely to become a detractor and very unlikely to become a promoter. By looking at the boxplot. Business travelers are giving much higher score than the personal travelers in general.</a:t>
            </a:r>
          </a:p>
        </p:txBody>
      </p:sp>
      <p:sp>
        <p:nvSpPr>
          <p:cNvPr id="4" name="Slide Number Placeholder 3"/>
          <p:cNvSpPr>
            <a:spLocks noGrp="1"/>
          </p:cNvSpPr>
          <p:nvPr>
            <p:ph type="sldNum" sz="quarter" idx="5"/>
          </p:nvPr>
        </p:nvSpPr>
        <p:spPr/>
        <p:txBody>
          <a:bodyPr/>
          <a:lstStyle/>
          <a:p>
            <a:fld id="{5AFDCEA7-D373-1C41-A331-CC033718E181}" type="slidenum">
              <a:rPr lang="en-US" smtClean="0"/>
              <a:t>11</a:t>
            </a:fld>
            <a:endParaRPr lang="en-US"/>
          </a:p>
        </p:txBody>
      </p:sp>
    </p:spTree>
    <p:extLst>
      <p:ext uri="{BB962C8B-B14F-4D97-AF65-F5344CB8AC3E}">
        <p14:creationId xmlns:p14="http://schemas.microsoft.com/office/powerpoint/2010/main" val="380516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FDCEA7-D373-1C41-A331-CC033718E181}" type="slidenum">
              <a:rPr lang="en-US" smtClean="0"/>
              <a:t>12</a:t>
            </a:fld>
            <a:endParaRPr lang="en-US"/>
          </a:p>
        </p:txBody>
      </p:sp>
    </p:spTree>
    <p:extLst>
      <p:ext uri="{BB962C8B-B14F-4D97-AF65-F5344CB8AC3E}">
        <p14:creationId xmlns:p14="http://schemas.microsoft.com/office/powerpoint/2010/main" val="2062068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12/10/2019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319348"/>
            <a:ext cx="7197726" cy="1472714"/>
          </a:xfrm>
        </p:spPr>
        <p:txBody>
          <a:bodyPr/>
          <a:lstStyle/>
          <a:p>
            <a:r>
              <a:rPr lang="en-IN" i="1" dirty="0"/>
              <a:t>Analysis of Airline Data</a:t>
            </a:r>
          </a:p>
        </p:txBody>
      </p:sp>
      <p:sp>
        <p:nvSpPr>
          <p:cNvPr id="3" name="Subtitle 2"/>
          <p:cNvSpPr>
            <a:spLocks noGrp="1"/>
          </p:cNvSpPr>
          <p:nvPr>
            <p:ph type="subTitle" idx="1"/>
          </p:nvPr>
        </p:nvSpPr>
        <p:spPr>
          <a:xfrm>
            <a:off x="3962399" y="3122024"/>
            <a:ext cx="7197726" cy="2669176"/>
          </a:xfrm>
        </p:spPr>
        <p:txBody>
          <a:bodyPr>
            <a:normAutofit/>
          </a:bodyPr>
          <a:lstStyle/>
          <a:p>
            <a:pPr algn="ctr"/>
            <a:r>
              <a:rPr lang="en-IN" sz="2000" dirty="0"/>
              <a:t>	</a:t>
            </a:r>
            <a:r>
              <a:rPr lang="en-IN" sz="2000" dirty="0" err="1"/>
              <a:t>Ist</a:t>
            </a:r>
            <a:r>
              <a:rPr lang="en-IN" sz="2000" dirty="0"/>
              <a:t> 687 - M004</a:t>
            </a:r>
          </a:p>
          <a:p>
            <a:pPr algn="ctr"/>
            <a:r>
              <a:rPr lang="en-IN" sz="2000" dirty="0"/>
              <a:t> Group -1</a:t>
            </a:r>
          </a:p>
          <a:p>
            <a:pPr algn="l"/>
            <a:r>
              <a:rPr lang="en-IN" dirty="0"/>
              <a:t>											</a:t>
            </a:r>
          </a:p>
        </p:txBody>
      </p:sp>
    </p:spTree>
    <p:extLst>
      <p:ext uri="{BB962C8B-B14F-4D97-AF65-F5344CB8AC3E}">
        <p14:creationId xmlns:p14="http://schemas.microsoft.com/office/powerpoint/2010/main" val="9151603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0149"/>
            <a:ext cx="10757262" cy="814251"/>
          </a:xfrm>
        </p:spPr>
        <p:txBody>
          <a:bodyPr>
            <a:normAutofit/>
          </a:bodyPr>
          <a:lstStyle/>
          <a:p>
            <a:r>
              <a:rPr lang="en-IN" dirty="0"/>
              <a:t>Price Sensitivity w.r.t likelihood to recommend</a:t>
            </a:r>
          </a:p>
        </p:txBody>
      </p:sp>
      <p:pic>
        <p:nvPicPr>
          <p:cNvPr id="4" name="Content Placeholder 3">
            <a:extLst>
              <a:ext uri="{FF2B5EF4-FFF2-40B4-BE49-F238E27FC236}">
                <a16:creationId xmlns:a16="http://schemas.microsoft.com/office/drawing/2014/main" id="{68D5EACD-417A-496A-9E50-3BCB3F1865CD}"/>
              </a:ext>
            </a:extLst>
          </p:cNvPr>
          <p:cNvPicPr>
            <a:picLocks noGrp="1" noChangeAspect="1"/>
          </p:cNvPicPr>
          <p:nvPr>
            <p:ph idx="1"/>
          </p:nvPr>
        </p:nvPicPr>
        <p:blipFill>
          <a:blip r:embed="rId3"/>
          <a:stretch>
            <a:fillRect/>
          </a:stretch>
        </p:blipFill>
        <p:spPr>
          <a:xfrm>
            <a:off x="783771" y="809897"/>
            <a:ext cx="10776857" cy="5643154"/>
          </a:xfrm>
          <a:prstGeom prst="rect">
            <a:avLst/>
          </a:prstGeom>
        </p:spPr>
      </p:pic>
    </p:spTree>
    <p:extLst>
      <p:ext uri="{BB962C8B-B14F-4D97-AF65-F5344CB8AC3E}">
        <p14:creationId xmlns:p14="http://schemas.microsoft.com/office/powerpoint/2010/main" val="22538533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957943"/>
          </a:xfrm>
        </p:spPr>
        <p:txBody>
          <a:bodyPr/>
          <a:lstStyle/>
          <a:p>
            <a:r>
              <a:rPr lang="en-IN" dirty="0"/>
              <a:t>Type Of travel w.r.t Likelihood to recommend</a:t>
            </a:r>
          </a:p>
        </p:txBody>
      </p:sp>
      <p:pic>
        <p:nvPicPr>
          <p:cNvPr id="4" name="Content Placeholder 3">
            <a:extLst>
              <a:ext uri="{FF2B5EF4-FFF2-40B4-BE49-F238E27FC236}">
                <a16:creationId xmlns:a16="http://schemas.microsoft.com/office/drawing/2014/main" id="{5F573935-6144-4304-BF54-1E662825D306}"/>
              </a:ext>
            </a:extLst>
          </p:cNvPr>
          <p:cNvPicPr>
            <a:picLocks noGrp="1" noChangeAspect="1"/>
          </p:cNvPicPr>
          <p:nvPr>
            <p:ph idx="1"/>
          </p:nvPr>
        </p:nvPicPr>
        <p:blipFill>
          <a:blip r:embed="rId3"/>
          <a:stretch>
            <a:fillRect/>
          </a:stretch>
        </p:blipFill>
        <p:spPr>
          <a:xfrm>
            <a:off x="685800" y="957943"/>
            <a:ext cx="11018520" cy="5482046"/>
          </a:xfrm>
          <a:prstGeom prst="rect">
            <a:avLst/>
          </a:prstGeom>
        </p:spPr>
      </p:pic>
    </p:spTree>
    <p:extLst>
      <p:ext uri="{BB962C8B-B14F-4D97-AF65-F5344CB8AC3E}">
        <p14:creationId xmlns:p14="http://schemas.microsoft.com/office/powerpoint/2010/main" val="9895845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861765" cy="1005840"/>
          </a:xfrm>
        </p:spPr>
        <p:txBody>
          <a:bodyPr/>
          <a:lstStyle/>
          <a:p>
            <a:r>
              <a:rPr lang="en-IN" dirty="0"/>
              <a:t>Airline status having max detractors</a:t>
            </a:r>
          </a:p>
        </p:txBody>
      </p:sp>
      <p:pic>
        <p:nvPicPr>
          <p:cNvPr id="4" name="Content Placeholder 3">
            <a:extLst>
              <a:ext uri="{FF2B5EF4-FFF2-40B4-BE49-F238E27FC236}">
                <a16:creationId xmlns:a16="http://schemas.microsoft.com/office/drawing/2014/main" id="{B20970C1-5DCD-4228-8457-7297761168B8}"/>
              </a:ext>
            </a:extLst>
          </p:cNvPr>
          <p:cNvPicPr>
            <a:picLocks noGrp="1" noChangeAspect="1"/>
          </p:cNvPicPr>
          <p:nvPr>
            <p:ph idx="1"/>
          </p:nvPr>
        </p:nvPicPr>
        <p:blipFill>
          <a:blip r:embed="rId3"/>
          <a:stretch>
            <a:fillRect/>
          </a:stretch>
        </p:blipFill>
        <p:spPr>
          <a:xfrm>
            <a:off x="685801" y="914400"/>
            <a:ext cx="10535193" cy="5669279"/>
          </a:xfrm>
          <a:prstGeom prst="rect">
            <a:avLst/>
          </a:prstGeom>
        </p:spPr>
      </p:pic>
    </p:spTree>
    <p:extLst>
      <p:ext uri="{BB962C8B-B14F-4D97-AF65-F5344CB8AC3E}">
        <p14:creationId xmlns:p14="http://schemas.microsoft.com/office/powerpoint/2010/main" val="5357388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304" y="0"/>
            <a:ext cx="10131425" cy="731520"/>
          </a:xfrm>
        </p:spPr>
        <p:txBody>
          <a:bodyPr>
            <a:normAutofit/>
          </a:bodyPr>
          <a:lstStyle/>
          <a:p>
            <a:r>
              <a:rPr lang="en-IN" sz="3200" dirty="0" err="1"/>
              <a:t>Nps</a:t>
            </a:r>
            <a:r>
              <a:rPr lang="en-IN" sz="3200" dirty="0"/>
              <a:t> score with respect to Partner Airlines	 </a:t>
            </a:r>
          </a:p>
        </p:txBody>
      </p:sp>
      <p:pic>
        <p:nvPicPr>
          <p:cNvPr id="4" name="Content Placeholder 3">
            <a:extLst>
              <a:ext uri="{FF2B5EF4-FFF2-40B4-BE49-F238E27FC236}">
                <a16:creationId xmlns:a16="http://schemas.microsoft.com/office/drawing/2014/main" id="{609965D0-D115-4886-B10E-CD320120ADA2}"/>
              </a:ext>
            </a:extLst>
          </p:cNvPr>
          <p:cNvPicPr>
            <a:picLocks noGrp="1" noChangeAspect="1"/>
          </p:cNvPicPr>
          <p:nvPr>
            <p:ph idx="1"/>
          </p:nvPr>
        </p:nvPicPr>
        <p:blipFill>
          <a:blip r:embed="rId2"/>
          <a:stretch>
            <a:fillRect/>
          </a:stretch>
        </p:blipFill>
        <p:spPr>
          <a:xfrm>
            <a:off x="418011" y="731521"/>
            <a:ext cx="11351623" cy="5799908"/>
          </a:xfrm>
          <a:prstGeom prst="rect">
            <a:avLst/>
          </a:prstGeom>
        </p:spPr>
      </p:pic>
    </p:spTree>
    <p:extLst>
      <p:ext uri="{BB962C8B-B14F-4D97-AF65-F5344CB8AC3E}">
        <p14:creationId xmlns:p14="http://schemas.microsoft.com/office/powerpoint/2010/main" val="32271907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775063"/>
          </a:xfrm>
        </p:spPr>
        <p:txBody>
          <a:bodyPr>
            <a:normAutofit fontScale="90000"/>
          </a:bodyPr>
          <a:lstStyle/>
          <a:p>
            <a:r>
              <a:rPr lang="en-IN" dirty="0"/>
              <a:t>correlation matrix and Linear Model to select variable names</a:t>
            </a:r>
          </a:p>
        </p:txBody>
      </p:sp>
      <p:pic>
        <p:nvPicPr>
          <p:cNvPr id="4" name="Content Placeholder 3">
            <a:extLst>
              <a:ext uri="{FF2B5EF4-FFF2-40B4-BE49-F238E27FC236}">
                <a16:creationId xmlns:a16="http://schemas.microsoft.com/office/drawing/2014/main" id="{5A935988-A9CA-45AF-9CD5-3773EEEF80E3}"/>
              </a:ext>
            </a:extLst>
          </p:cNvPr>
          <p:cNvPicPr>
            <a:picLocks noGrp="1" noChangeAspect="1"/>
          </p:cNvPicPr>
          <p:nvPr>
            <p:ph idx="1"/>
          </p:nvPr>
        </p:nvPicPr>
        <p:blipFill>
          <a:blip r:embed="rId2"/>
          <a:stretch>
            <a:fillRect/>
          </a:stretch>
        </p:blipFill>
        <p:spPr>
          <a:xfrm>
            <a:off x="175151" y="775063"/>
            <a:ext cx="11855740" cy="4698274"/>
          </a:xfrm>
          <a:prstGeom prst="rect">
            <a:avLst/>
          </a:prstGeom>
        </p:spPr>
      </p:pic>
      <p:pic>
        <p:nvPicPr>
          <p:cNvPr id="5" name="Content Placeholder 8">
            <a:extLst>
              <a:ext uri="{FF2B5EF4-FFF2-40B4-BE49-F238E27FC236}">
                <a16:creationId xmlns:a16="http://schemas.microsoft.com/office/drawing/2014/main" id="{FAD60F20-0D90-4A55-83DE-AE02FAFADD44}"/>
              </a:ext>
            </a:extLst>
          </p:cNvPr>
          <p:cNvPicPr>
            <a:picLocks noChangeAspect="1"/>
          </p:cNvPicPr>
          <p:nvPr/>
        </p:nvPicPr>
        <p:blipFill>
          <a:blip r:embed="rId3"/>
          <a:stretch>
            <a:fillRect/>
          </a:stretch>
        </p:blipFill>
        <p:spPr>
          <a:xfrm>
            <a:off x="492033" y="2554973"/>
            <a:ext cx="11207931" cy="1138453"/>
          </a:xfrm>
          <a:prstGeom prst="rect">
            <a:avLst/>
          </a:prstGeom>
        </p:spPr>
      </p:pic>
      <p:sp>
        <p:nvSpPr>
          <p:cNvPr id="6" name="Striped Right Arrow 5"/>
          <p:cNvSpPr/>
          <p:nvPr/>
        </p:nvSpPr>
        <p:spPr>
          <a:xfrm rot="15160461">
            <a:off x="10424232" y="3776252"/>
            <a:ext cx="1792980" cy="109728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4175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435508"/>
          </a:xfrm>
        </p:spPr>
        <p:txBody>
          <a:bodyPr>
            <a:normAutofit fontScale="90000"/>
          </a:bodyPr>
          <a:lstStyle/>
          <a:p>
            <a:pPr algn="ctr"/>
            <a:r>
              <a:rPr lang="en-IN" dirty="0"/>
              <a:t>Models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1378467"/>
              </p:ext>
            </p:extLst>
          </p:nvPr>
        </p:nvGraphicFramePr>
        <p:xfrm>
          <a:off x="124097" y="409383"/>
          <a:ext cx="2723606" cy="6322422"/>
        </p:xfrm>
        <a:graphic>
          <a:graphicData uri="http://schemas.openxmlformats.org/drawingml/2006/table">
            <a:tbl>
              <a:tblPr firstRow="1" bandRow="1">
                <a:tableStyleId>{5C22544A-7EE6-4342-B048-85BDC9FD1C3A}</a:tableStyleId>
              </a:tblPr>
              <a:tblGrid>
                <a:gridCol w="2723606">
                  <a:extLst>
                    <a:ext uri="{9D8B030D-6E8A-4147-A177-3AD203B41FA5}">
                      <a16:colId xmlns:a16="http://schemas.microsoft.com/office/drawing/2014/main" val="2474861423"/>
                    </a:ext>
                  </a:extLst>
                </a:gridCol>
              </a:tblGrid>
              <a:tr h="377458">
                <a:tc>
                  <a:txBody>
                    <a:bodyPr/>
                    <a:lstStyle/>
                    <a:p>
                      <a:r>
                        <a:rPr lang="en-IN" dirty="0"/>
                        <a:t>Variable</a:t>
                      </a:r>
                      <a:r>
                        <a:rPr lang="en-IN" baseline="0" dirty="0"/>
                        <a:t> Names</a:t>
                      </a:r>
                      <a:endParaRPr lang="en-IN" dirty="0"/>
                    </a:p>
                  </a:txBody>
                  <a:tcPr/>
                </a:tc>
                <a:extLst>
                  <a:ext uri="{0D108BD9-81ED-4DB2-BD59-A6C34878D82A}">
                    <a16:rowId xmlns:a16="http://schemas.microsoft.com/office/drawing/2014/main" val="1062349378"/>
                  </a:ext>
                </a:extLst>
              </a:tr>
              <a:tr h="377458">
                <a:tc>
                  <a:txBody>
                    <a:bodyPr/>
                    <a:lstStyle/>
                    <a:p>
                      <a:r>
                        <a:rPr lang="en-IN" dirty="0">
                          <a:effectLst/>
                        </a:rPr>
                        <a:t>Airline</a:t>
                      </a:r>
                      <a:r>
                        <a:rPr lang="en-IN" baseline="0" dirty="0">
                          <a:effectLst/>
                        </a:rPr>
                        <a:t> </a:t>
                      </a:r>
                      <a:r>
                        <a:rPr lang="en-IN" dirty="0">
                          <a:effectLst/>
                        </a:rPr>
                        <a:t>Status</a:t>
                      </a:r>
                      <a:endParaRPr lang="en-IN" dirty="0"/>
                    </a:p>
                  </a:txBody>
                  <a:tcPr/>
                </a:tc>
                <a:extLst>
                  <a:ext uri="{0D108BD9-81ED-4DB2-BD59-A6C34878D82A}">
                    <a16:rowId xmlns:a16="http://schemas.microsoft.com/office/drawing/2014/main" val="463366074"/>
                  </a:ext>
                </a:extLst>
              </a:tr>
              <a:tr h="377458">
                <a:tc>
                  <a:txBody>
                    <a:bodyPr/>
                    <a:lstStyle/>
                    <a:p>
                      <a:r>
                        <a:rPr lang="en-IN" dirty="0">
                          <a:effectLst/>
                        </a:rPr>
                        <a:t>Gender</a:t>
                      </a:r>
                      <a:endParaRPr lang="en-IN" dirty="0"/>
                    </a:p>
                  </a:txBody>
                  <a:tcPr/>
                </a:tc>
                <a:extLst>
                  <a:ext uri="{0D108BD9-81ED-4DB2-BD59-A6C34878D82A}">
                    <a16:rowId xmlns:a16="http://schemas.microsoft.com/office/drawing/2014/main" val="2286070780"/>
                  </a:ext>
                </a:extLst>
              </a:tr>
              <a:tr h="377458">
                <a:tc>
                  <a:txBody>
                    <a:bodyPr/>
                    <a:lstStyle/>
                    <a:p>
                      <a:r>
                        <a:rPr lang="en-IN" dirty="0">
                          <a:effectLst/>
                        </a:rPr>
                        <a:t>Price</a:t>
                      </a:r>
                      <a:r>
                        <a:rPr lang="en-IN" baseline="0" dirty="0">
                          <a:effectLst/>
                        </a:rPr>
                        <a:t> </a:t>
                      </a:r>
                      <a:r>
                        <a:rPr lang="en-IN" dirty="0">
                          <a:effectLst/>
                        </a:rPr>
                        <a:t>Sensitivity</a:t>
                      </a:r>
                      <a:endParaRPr lang="en-IN" dirty="0"/>
                    </a:p>
                  </a:txBody>
                  <a:tcPr/>
                </a:tc>
                <a:extLst>
                  <a:ext uri="{0D108BD9-81ED-4DB2-BD59-A6C34878D82A}">
                    <a16:rowId xmlns:a16="http://schemas.microsoft.com/office/drawing/2014/main" val="4107037127"/>
                  </a:ext>
                </a:extLst>
              </a:tr>
              <a:tr h="377458">
                <a:tc>
                  <a:txBody>
                    <a:bodyPr/>
                    <a:lstStyle/>
                    <a:p>
                      <a:r>
                        <a:rPr lang="en-IN" dirty="0">
                          <a:effectLst/>
                        </a:rPr>
                        <a:t>Flights</a:t>
                      </a:r>
                      <a:r>
                        <a:rPr lang="en-IN" baseline="0" dirty="0">
                          <a:effectLst/>
                        </a:rPr>
                        <a:t> </a:t>
                      </a:r>
                      <a:r>
                        <a:rPr lang="en-IN" dirty="0">
                          <a:effectLst/>
                        </a:rPr>
                        <a:t>Per Year</a:t>
                      </a:r>
                      <a:endParaRPr lang="en-IN" dirty="0"/>
                    </a:p>
                  </a:txBody>
                  <a:tcPr/>
                </a:tc>
                <a:extLst>
                  <a:ext uri="{0D108BD9-81ED-4DB2-BD59-A6C34878D82A}">
                    <a16:rowId xmlns:a16="http://schemas.microsoft.com/office/drawing/2014/main" val="3570994123"/>
                  </a:ext>
                </a:extLst>
              </a:tr>
              <a:tr h="377458">
                <a:tc>
                  <a:txBody>
                    <a:bodyPr/>
                    <a:lstStyle/>
                    <a:p>
                      <a:r>
                        <a:rPr lang="en-IN" dirty="0">
                          <a:effectLst/>
                        </a:rPr>
                        <a:t>Loyalty</a:t>
                      </a:r>
                      <a:endParaRPr lang="en-IN" dirty="0"/>
                    </a:p>
                  </a:txBody>
                  <a:tcPr/>
                </a:tc>
                <a:extLst>
                  <a:ext uri="{0D108BD9-81ED-4DB2-BD59-A6C34878D82A}">
                    <a16:rowId xmlns:a16="http://schemas.microsoft.com/office/drawing/2014/main" val="297504495"/>
                  </a:ext>
                </a:extLst>
              </a:tr>
              <a:tr h="377458">
                <a:tc>
                  <a:txBody>
                    <a:bodyPr/>
                    <a:lstStyle/>
                    <a:p>
                      <a:r>
                        <a:rPr lang="en-IN" dirty="0">
                          <a:effectLst/>
                        </a:rPr>
                        <a:t>Type</a:t>
                      </a:r>
                      <a:r>
                        <a:rPr lang="en-IN" baseline="0" dirty="0">
                          <a:effectLst/>
                        </a:rPr>
                        <a:t> </a:t>
                      </a:r>
                      <a:r>
                        <a:rPr lang="en-IN" dirty="0">
                          <a:effectLst/>
                        </a:rPr>
                        <a:t>of</a:t>
                      </a:r>
                      <a:r>
                        <a:rPr lang="en-IN" baseline="0" dirty="0">
                          <a:effectLst/>
                        </a:rPr>
                        <a:t> </a:t>
                      </a:r>
                      <a:r>
                        <a:rPr lang="en-IN" dirty="0">
                          <a:effectLst/>
                        </a:rPr>
                        <a:t>Travel</a:t>
                      </a:r>
                      <a:endParaRPr lang="en-IN" dirty="0"/>
                    </a:p>
                  </a:txBody>
                  <a:tcPr/>
                </a:tc>
                <a:extLst>
                  <a:ext uri="{0D108BD9-81ED-4DB2-BD59-A6C34878D82A}">
                    <a16:rowId xmlns:a16="http://schemas.microsoft.com/office/drawing/2014/main" val="1221059559"/>
                  </a:ext>
                </a:extLst>
              </a:tr>
              <a:tr h="377458">
                <a:tc>
                  <a:txBody>
                    <a:bodyPr/>
                    <a:lstStyle/>
                    <a:p>
                      <a:r>
                        <a:rPr lang="en-IN" dirty="0">
                          <a:effectLst/>
                        </a:rPr>
                        <a:t>Total</a:t>
                      </a:r>
                      <a:r>
                        <a:rPr lang="en-IN" baseline="0" dirty="0">
                          <a:effectLst/>
                        </a:rPr>
                        <a:t> </a:t>
                      </a:r>
                      <a:r>
                        <a:rPr lang="en-IN" dirty="0" err="1">
                          <a:effectLst/>
                        </a:rPr>
                        <a:t>Freq</a:t>
                      </a:r>
                      <a:r>
                        <a:rPr lang="en-IN" baseline="0" dirty="0">
                          <a:effectLst/>
                        </a:rPr>
                        <a:t> F</a:t>
                      </a:r>
                      <a:r>
                        <a:rPr lang="en-IN" dirty="0">
                          <a:effectLst/>
                        </a:rPr>
                        <a:t>lyer</a:t>
                      </a:r>
                      <a:r>
                        <a:rPr lang="en-IN" baseline="0" dirty="0">
                          <a:effectLst/>
                        </a:rPr>
                        <a:t> </a:t>
                      </a:r>
                      <a:r>
                        <a:rPr lang="en-IN" dirty="0">
                          <a:effectLst/>
                        </a:rPr>
                        <a:t>Accts</a:t>
                      </a:r>
                      <a:endParaRPr lang="en-IN" dirty="0"/>
                    </a:p>
                  </a:txBody>
                  <a:tcPr/>
                </a:tc>
                <a:extLst>
                  <a:ext uri="{0D108BD9-81ED-4DB2-BD59-A6C34878D82A}">
                    <a16:rowId xmlns:a16="http://schemas.microsoft.com/office/drawing/2014/main" val="2079995170"/>
                  </a:ext>
                </a:extLst>
              </a:tr>
              <a:tr h="660552">
                <a:tc>
                  <a:txBody>
                    <a:bodyPr/>
                    <a:lstStyle/>
                    <a:p>
                      <a:r>
                        <a:rPr lang="en-IN" dirty="0">
                          <a:effectLst/>
                        </a:rPr>
                        <a:t>Eating and</a:t>
                      </a:r>
                      <a:r>
                        <a:rPr lang="en-IN" baseline="0" dirty="0">
                          <a:effectLst/>
                        </a:rPr>
                        <a:t> </a:t>
                      </a:r>
                      <a:r>
                        <a:rPr lang="en-IN" dirty="0">
                          <a:effectLst/>
                        </a:rPr>
                        <a:t>Drinking</a:t>
                      </a:r>
                      <a:r>
                        <a:rPr lang="en-IN" baseline="0" dirty="0">
                          <a:effectLst/>
                        </a:rPr>
                        <a:t> </a:t>
                      </a:r>
                      <a:r>
                        <a:rPr lang="en-IN" dirty="0">
                          <a:effectLst/>
                        </a:rPr>
                        <a:t>at</a:t>
                      </a:r>
                      <a:r>
                        <a:rPr lang="en-IN" baseline="0" dirty="0">
                          <a:effectLst/>
                        </a:rPr>
                        <a:t> </a:t>
                      </a:r>
                      <a:r>
                        <a:rPr lang="en-IN" dirty="0">
                          <a:effectLst/>
                        </a:rPr>
                        <a:t>Airport</a:t>
                      </a:r>
                      <a:endParaRPr lang="en-IN" dirty="0"/>
                    </a:p>
                  </a:txBody>
                  <a:tcPr/>
                </a:tc>
                <a:extLst>
                  <a:ext uri="{0D108BD9-81ED-4DB2-BD59-A6C34878D82A}">
                    <a16:rowId xmlns:a16="http://schemas.microsoft.com/office/drawing/2014/main" val="131794011"/>
                  </a:ext>
                </a:extLst>
              </a:tr>
              <a:tr h="377458">
                <a:tc>
                  <a:txBody>
                    <a:bodyPr/>
                    <a:lstStyle/>
                    <a:p>
                      <a:r>
                        <a:rPr lang="en-IN" dirty="0">
                          <a:effectLst/>
                        </a:rPr>
                        <a:t>Class</a:t>
                      </a:r>
                      <a:endParaRPr lang="en-IN" dirty="0"/>
                    </a:p>
                  </a:txBody>
                  <a:tcPr/>
                </a:tc>
                <a:extLst>
                  <a:ext uri="{0D108BD9-81ED-4DB2-BD59-A6C34878D82A}">
                    <a16:rowId xmlns:a16="http://schemas.microsoft.com/office/drawing/2014/main" val="2576819244"/>
                  </a:ext>
                </a:extLst>
              </a:tr>
              <a:tr h="377458">
                <a:tc>
                  <a:txBody>
                    <a:bodyPr/>
                    <a:lstStyle/>
                    <a:p>
                      <a:r>
                        <a:rPr lang="en-IN" dirty="0">
                          <a:effectLst/>
                        </a:rPr>
                        <a:t>Origin</a:t>
                      </a:r>
                      <a:r>
                        <a:rPr lang="en-IN" baseline="0" dirty="0">
                          <a:effectLst/>
                        </a:rPr>
                        <a:t> </a:t>
                      </a:r>
                      <a:r>
                        <a:rPr lang="en-IN" dirty="0">
                          <a:effectLst/>
                        </a:rPr>
                        <a:t>State</a:t>
                      </a:r>
                      <a:endParaRPr lang="en-IN" dirty="0"/>
                    </a:p>
                  </a:txBody>
                  <a:tcPr/>
                </a:tc>
                <a:extLst>
                  <a:ext uri="{0D108BD9-81ED-4DB2-BD59-A6C34878D82A}">
                    <a16:rowId xmlns:a16="http://schemas.microsoft.com/office/drawing/2014/main" val="3906065246"/>
                  </a:ext>
                </a:extLst>
              </a:tr>
              <a:tr h="377458">
                <a:tc>
                  <a:txBody>
                    <a:bodyPr/>
                    <a:lstStyle/>
                    <a:p>
                      <a:r>
                        <a:rPr lang="en-IN" dirty="0">
                          <a:effectLst/>
                        </a:rPr>
                        <a:t>Destination</a:t>
                      </a:r>
                      <a:r>
                        <a:rPr lang="en-IN" baseline="0" dirty="0">
                          <a:effectLst/>
                        </a:rPr>
                        <a:t> </a:t>
                      </a:r>
                      <a:r>
                        <a:rPr lang="en-IN" dirty="0">
                          <a:effectLst/>
                        </a:rPr>
                        <a:t>State</a:t>
                      </a:r>
                      <a:endParaRPr lang="en-IN" dirty="0"/>
                    </a:p>
                  </a:txBody>
                  <a:tcPr/>
                </a:tc>
                <a:extLst>
                  <a:ext uri="{0D108BD9-81ED-4DB2-BD59-A6C34878D82A}">
                    <a16:rowId xmlns:a16="http://schemas.microsoft.com/office/drawing/2014/main" val="3195232546"/>
                  </a:ext>
                </a:extLst>
              </a:tr>
              <a:tr h="377458">
                <a:tc>
                  <a:txBody>
                    <a:bodyPr/>
                    <a:lstStyle/>
                    <a:p>
                      <a:r>
                        <a:rPr lang="en-IN" dirty="0">
                          <a:effectLst/>
                        </a:rPr>
                        <a:t>Flight</a:t>
                      </a:r>
                      <a:r>
                        <a:rPr lang="en-IN" baseline="0" dirty="0">
                          <a:effectLst/>
                        </a:rPr>
                        <a:t> </a:t>
                      </a:r>
                      <a:r>
                        <a:rPr lang="en-IN" dirty="0">
                          <a:effectLst/>
                        </a:rPr>
                        <a:t>Distance</a:t>
                      </a:r>
                      <a:endParaRPr lang="en-IN" dirty="0"/>
                    </a:p>
                  </a:txBody>
                  <a:tcPr/>
                </a:tc>
                <a:extLst>
                  <a:ext uri="{0D108BD9-81ED-4DB2-BD59-A6C34878D82A}">
                    <a16:rowId xmlns:a16="http://schemas.microsoft.com/office/drawing/2014/main" val="3206693549"/>
                  </a:ext>
                </a:extLst>
              </a:tr>
              <a:tr h="377458">
                <a:tc>
                  <a:txBody>
                    <a:bodyPr/>
                    <a:lstStyle/>
                    <a:p>
                      <a:r>
                        <a:rPr lang="en-IN" dirty="0">
                          <a:effectLst/>
                        </a:rPr>
                        <a:t>Arrival</a:t>
                      </a:r>
                      <a:r>
                        <a:rPr lang="en-IN" baseline="0" dirty="0">
                          <a:effectLst/>
                        </a:rPr>
                        <a:t> </a:t>
                      </a:r>
                      <a:r>
                        <a:rPr lang="en-IN" dirty="0">
                          <a:effectLst/>
                        </a:rPr>
                        <a:t>Delay</a:t>
                      </a:r>
                      <a:endParaRPr lang="en-IN" dirty="0"/>
                    </a:p>
                  </a:txBody>
                  <a:tcPr/>
                </a:tc>
                <a:extLst>
                  <a:ext uri="{0D108BD9-81ED-4DB2-BD59-A6C34878D82A}">
                    <a16:rowId xmlns:a16="http://schemas.microsoft.com/office/drawing/2014/main" val="3114661538"/>
                  </a:ext>
                </a:extLst>
              </a:tr>
              <a:tr h="377458">
                <a:tc>
                  <a:txBody>
                    <a:bodyPr/>
                    <a:lstStyle/>
                    <a:p>
                      <a:r>
                        <a:rPr lang="en-IN" dirty="0">
                          <a:effectLst/>
                        </a:rPr>
                        <a:t>Age</a:t>
                      </a:r>
                      <a:r>
                        <a:rPr lang="en-IN" baseline="0" dirty="0">
                          <a:effectLst/>
                        </a:rPr>
                        <a:t> G</a:t>
                      </a:r>
                      <a:r>
                        <a:rPr lang="en-IN" dirty="0">
                          <a:effectLst/>
                        </a:rPr>
                        <a:t>roup</a:t>
                      </a:r>
                      <a:endParaRPr lang="en-IN" dirty="0"/>
                    </a:p>
                  </a:txBody>
                  <a:tcPr/>
                </a:tc>
                <a:extLst>
                  <a:ext uri="{0D108BD9-81ED-4DB2-BD59-A6C34878D82A}">
                    <a16:rowId xmlns:a16="http://schemas.microsoft.com/office/drawing/2014/main" val="1514442944"/>
                  </a:ext>
                </a:extLst>
              </a:tr>
              <a:tr h="377458">
                <a:tc>
                  <a:txBody>
                    <a:bodyPr/>
                    <a:lstStyle/>
                    <a:p>
                      <a:r>
                        <a:rPr lang="en-IN" dirty="0"/>
                        <a:t>Likelihoo</a:t>
                      </a:r>
                      <a:r>
                        <a:rPr lang="en-IN" baseline="0" dirty="0"/>
                        <a:t>d to Recommend</a:t>
                      </a:r>
                      <a:endParaRPr lang="en-IN" dirty="0"/>
                    </a:p>
                  </a:txBody>
                  <a:tcPr/>
                </a:tc>
                <a:extLst>
                  <a:ext uri="{0D108BD9-81ED-4DB2-BD59-A6C34878D82A}">
                    <a16:rowId xmlns:a16="http://schemas.microsoft.com/office/drawing/2014/main" val="443529581"/>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795" y="939665"/>
            <a:ext cx="8627593" cy="2600370"/>
          </a:xfrm>
          <a:prstGeom prst="rect">
            <a:avLst/>
          </a:prstGeom>
        </p:spPr>
      </p:pic>
      <p:sp>
        <p:nvSpPr>
          <p:cNvPr id="5" name="TextBox 4"/>
          <p:cNvSpPr txBox="1"/>
          <p:nvPr/>
        </p:nvSpPr>
        <p:spPr>
          <a:xfrm>
            <a:off x="3409407" y="509451"/>
            <a:ext cx="5016136" cy="369332"/>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dirty="0">
                <a:solidFill>
                  <a:schemeClr val="tx1"/>
                </a:solidFill>
              </a:rPr>
              <a:t>SUPPORT VECTOR MACHINE</a:t>
            </a:r>
          </a:p>
        </p:txBody>
      </p:sp>
      <p:sp>
        <p:nvSpPr>
          <p:cNvPr id="7" name="TextBox 6"/>
          <p:cNvSpPr txBox="1"/>
          <p:nvPr/>
        </p:nvSpPr>
        <p:spPr>
          <a:xfrm>
            <a:off x="3298795" y="3647874"/>
            <a:ext cx="5016136" cy="369332"/>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dirty="0">
                <a:solidFill>
                  <a:schemeClr val="tx1"/>
                </a:solidFill>
              </a:rPr>
              <a:t>RANDOM FOREST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795" y="4125045"/>
            <a:ext cx="8297198" cy="2687613"/>
          </a:xfrm>
          <a:prstGeom prst="rect">
            <a:avLst/>
          </a:prstGeom>
        </p:spPr>
      </p:pic>
    </p:spTree>
    <p:extLst>
      <p:ext uri="{BB962C8B-B14F-4D97-AF65-F5344CB8AC3E}">
        <p14:creationId xmlns:p14="http://schemas.microsoft.com/office/powerpoint/2010/main" val="27838706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138D-435A-4D3B-87BF-5337DE25A2DA}"/>
              </a:ext>
            </a:extLst>
          </p:cNvPr>
          <p:cNvSpPr>
            <a:spLocks noGrp="1"/>
          </p:cNvSpPr>
          <p:nvPr>
            <p:ph type="title"/>
          </p:nvPr>
        </p:nvSpPr>
        <p:spPr>
          <a:xfrm>
            <a:off x="685801" y="609601"/>
            <a:ext cx="10131425" cy="674436"/>
          </a:xfrm>
        </p:spPr>
        <p:txBody>
          <a:bodyPr/>
          <a:lstStyle/>
          <a:p>
            <a:r>
              <a:rPr lang="en-US" dirty="0"/>
              <a:t>Inferences from the ENTIRE DATA SET</a:t>
            </a:r>
          </a:p>
        </p:txBody>
      </p:sp>
      <p:pic>
        <p:nvPicPr>
          <p:cNvPr id="4" name="Content Placeholder 3">
            <a:extLst>
              <a:ext uri="{FF2B5EF4-FFF2-40B4-BE49-F238E27FC236}">
                <a16:creationId xmlns:a16="http://schemas.microsoft.com/office/drawing/2014/main" id="{05D7F928-6591-4BAB-B7B1-B34CF4D5950B}"/>
              </a:ext>
            </a:extLst>
          </p:cNvPr>
          <p:cNvPicPr>
            <a:picLocks noGrp="1" noChangeAspect="1"/>
          </p:cNvPicPr>
          <p:nvPr>
            <p:ph idx="1"/>
          </p:nvPr>
        </p:nvPicPr>
        <p:blipFill>
          <a:blip r:embed="rId2"/>
          <a:stretch>
            <a:fillRect/>
          </a:stretch>
        </p:blipFill>
        <p:spPr>
          <a:xfrm>
            <a:off x="322426" y="1516381"/>
            <a:ext cx="11754250" cy="1838764"/>
          </a:xfrm>
          <a:prstGeom prst="rect">
            <a:avLst/>
          </a:prstGeom>
        </p:spPr>
      </p:pic>
      <p:pic>
        <p:nvPicPr>
          <p:cNvPr id="5" name="Picture 4">
            <a:extLst>
              <a:ext uri="{FF2B5EF4-FFF2-40B4-BE49-F238E27FC236}">
                <a16:creationId xmlns:a16="http://schemas.microsoft.com/office/drawing/2014/main" id="{059A9267-116E-4B20-8D7A-89B14E8840EF}"/>
              </a:ext>
            </a:extLst>
          </p:cNvPr>
          <p:cNvPicPr>
            <a:picLocks noChangeAspect="1"/>
          </p:cNvPicPr>
          <p:nvPr/>
        </p:nvPicPr>
        <p:blipFill>
          <a:blip r:embed="rId3"/>
          <a:stretch>
            <a:fillRect/>
          </a:stretch>
        </p:blipFill>
        <p:spPr>
          <a:xfrm>
            <a:off x="322427" y="4136130"/>
            <a:ext cx="11754249" cy="1905496"/>
          </a:xfrm>
          <a:prstGeom prst="rect">
            <a:avLst/>
          </a:prstGeom>
        </p:spPr>
      </p:pic>
    </p:spTree>
    <p:extLst>
      <p:ext uri="{BB962C8B-B14F-4D97-AF65-F5344CB8AC3E}">
        <p14:creationId xmlns:p14="http://schemas.microsoft.com/office/powerpoint/2010/main" val="2170484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
            <a:ext cx="12061371" cy="640080"/>
          </a:xfrm>
        </p:spPr>
        <p:txBody>
          <a:bodyPr>
            <a:normAutofit/>
          </a:bodyPr>
          <a:lstStyle/>
          <a:p>
            <a:r>
              <a:rPr lang="en-IN" sz="3400" dirty="0"/>
              <a:t>Data Driven Insights For improving Customer Satisfaction</a:t>
            </a:r>
          </a:p>
        </p:txBody>
      </p:sp>
      <p:sp>
        <p:nvSpPr>
          <p:cNvPr id="3" name="Content Placeholder 2"/>
          <p:cNvSpPr>
            <a:spLocks noGrp="1"/>
          </p:cNvSpPr>
          <p:nvPr>
            <p:ph idx="1"/>
          </p:nvPr>
        </p:nvSpPr>
        <p:spPr>
          <a:xfrm>
            <a:off x="130629" y="640081"/>
            <a:ext cx="12061371" cy="5728064"/>
          </a:xfrm>
        </p:spPr>
        <p:txBody>
          <a:bodyPr>
            <a:noAutofit/>
          </a:bodyPr>
          <a:lstStyle/>
          <a:p>
            <a:pPr lvl="0" algn="just"/>
            <a:r>
              <a:rPr lang="en-IN" sz="1600" smtClean="0"/>
              <a:t>The South East </a:t>
            </a:r>
            <a:r>
              <a:rPr lang="en-IN" sz="1600" dirty="0"/>
              <a:t>Airlines and their partners should focus on needs of the Female customers, by providing them with better services for example mothers travelling with their children should be provided special attention and their needs should be catered to, better seats can be provided (with better leg room) to them, their food preferences can be taken into consideration and more importantly start taking customer feedback etc</a:t>
            </a:r>
            <a:r>
              <a:rPr lang="en-IN" sz="1600" dirty="0" smtClean="0"/>
              <a:t>..</a:t>
            </a:r>
            <a:r>
              <a:rPr lang="en-US" sz="1600" dirty="0"/>
              <a:t> </a:t>
            </a:r>
            <a:endParaRPr lang="en-IN" sz="1600" dirty="0"/>
          </a:p>
          <a:p>
            <a:pPr lvl="0" algn="just"/>
            <a:r>
              <a:rPr lang="en-IN" sz="1600" dirty="0"/>
              <a:t>Airlines belonging to the Silver, Gold and Platinum status achieve relatively higher positive ratings from the customers when compared with airlines in ‘Blue’ status. </a:t>
            </a:r>
          </a:p>
          <a:p>
            <a:pPr algn="just"/>
            <a:r>
              <a:rPr lang="en-IN" sz="1600" dirty="0"/>
              <a:t>So, the airlines in “Blue” status should attract the customers with some discount coupons and improving their services such as in-flight entertainment, better food options, so that the passengers feel that they are getting value for their money, as they tend to be price sensitive</a:t>
            </a:r>
            <a:r>
              <a:rPr lang="en-IN" sz="1600" dirty="0" smtClean="0"/>
              <a:t>.</a:t>
            </a:r>
            <a:endParaRPr lang="en-IN" sz="1600" dirty="0"/>
          </a:p>
          <a:p>
            <a:pPr lvl="0" algn="just"/>
            <a:r>
              <a:rPr lang="en-IN" sz="1600" dirty="0"/>
              <a:t>Airlines should focus on giving better amenities such as wheelchair services, better seats, assistance at the time of check-in and express boarding to customers who are above 54 years as they are more likely to be detractors</a:t>
            </a:r>
            <a:r>
              <a:rPr lang="en-IN" sz="1600" dirty="0" smtClean="0"/>
              <a:t>.</a:t>
            </a:r>
            <a:r>
              <a:rPr lang="en-US" sz="1600" dirty="0"/>
              <a:t> </a:t>
            </a:r>
            <a:endParaRPr lang="en-IN" sz="1600" dirty="0"/>
          </a:p>
          <a:p>
            <a:pPr lvl="0" algn="just"/>
            <a:r>
              <a:rPr lang="en-IN" sz="1600" dirty="0"/>
              <a:t>Airlines who have passengers travelling for business purposes should focus that the flight is running on time as if the flight is delayed there is a high probability that they might give a negative rating so passengers should be provided with lounge access and if the passenger misses his connecting flight provide them with the next immediate flight. </a:t>
            </a:r>
          </a:p>
          <a:p>
            <a:pPr lvl="0" algn="just"/>
            <a:r>
              <a:rPr lang="en-IN" sz="1600" dirty="0"/>
              <a:t>Airlines should focus on passengers who are frequent flyers and price sensitive by enrolling them in a higher tier of their frequent flyer account so that they can accrue more mileage points and get free tickets, so in this way they can attract customers who are frequent flyers</a:t>
            </a:r>
            <a:r>
              <a:rPr lang="en-IN" sz="1600" dirty="0" smtClean="0"/>
              <a:t>.</a:t>
            </a:r>
            <a:endParaRPr lang="en-IN" sz="1600" dirty="0"/>
          </a:p>
          <a:p>
            <a:pPr algn="just"/>
            <a:r>
              <a:rPr lang="en-IN" sz="1600" dirty="0" smtClean="0"/>
              <a:t>South East </a:t>
            </a:r>
            <a:r>
              <a:rPr lang="en-IN" sz="1600" dirty="0"/>
              <a:t>airlines should particularly focus on its regional partners Northwest Business Airlines Inc. and </a:t>
            </a:r>
            <a:r>
              <a:rPr lang="en-IN" sz="1600" dirty="0" err="1"/>
              <a:t>Flyfast</a:t>
            </a:r>
            <a:r>
              <a:rPr lang="en-IN" sz="1600" dirty="0"/>
              <a:t> Airways as they have the highest relative percentage of its passengers as detractors. We suggest that they should be put on a probationary tenure and be told to focus on the parameters suggested above to improve their customer ratings. If they fail then their contracts shouldn’t be renewed</a:t>
            </a:r>
            <a:endParaRPr lang="en-IN" sz="1600" dirty="0"/>
          </a:p>
          <a:p>
            <a:endParaRPr lang="en-IN" sz="1600" dirty="0"/>
          </a:p>
        </p:txBody>
      </p:sp>
    </p:spTree>
    <p:extLst>
      <p:ext uri="{BB962C8B-B14F-4D97-AF65-F5344CB8AC3E}">
        <p14:creationId xmlns:p14="http://schemas.microsoft.com/office/powerpoint/2010/main" val="525729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About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7789723"/>
              </p:ext>
            </p:extLst>
          </p:nvPr>
        </p:nvGraphicFramePr>
        <p:xfrm>
          <a:off x="894806" y="2065867"/>
          <a:ext cx="10783389"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8499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10131425" cy="744583"/>
          </a:xfrm>
        </p:spPr>
        <p:txBody>
          <a:bodyPr/>
          <a:lstStyle/>
          <a:p>
            <a:pPr algn="ctr"/>
            <a:r>
              <a:rPr lang="en-IN" dirty="0"/>
              <a:t>Process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69129094"/>
              </p:ext>
            </p:extLst>
          </p:nvPr>
        </p:nvGraphicFramePr>
        <p:xfrm>
          <a:off x="0" y="587829"/>
          <a:ext cx="11743509" cy="6061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29291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graphicEl>
                                              <a:dgm id="{E4EEA3D2-D69E-48D6-AFB8-F2B846E2D2B9}"/>
                                            </p:graphicEl>
                                          </p:spTgt>
                                        </p:tgtEl>
                                        <p:attrNameLst>
                                          <p:attrName>style.visibility</p:attrName>
                                        </p:attrNameLst>
                                      </p:cBhvr>
                                      <p:to>
                                        <p:strVal val="visible"/>
                                      </p:to>
                                    </p:set>
                                    <p:anim calcmode="lin" valueType="num">
                                      <p:cBhvr additive="base">
                                        <p:cTn id="7" dur="500" fill="hold"/>
                                        <p:tgtEl>
                                          <p:spTgt spid="9">
                                            <p:graphicEl>
                                              <a:dgm id="{E4EEA3D2-D69E-48D6-AFB8-F2B846E2D2B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graphicEl>
                                              <a:dgm id="{E4EEA3D2-D69E-48D6-AFB8-F2B846E2D2B9}"/>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graphicEl>
                                              <a:dgm id="{59376070-DDC8-4B29-829F-4210FD451EC0}"/>
                                            </p:graphicEl>
                                          </p:spTgt>
                                        </p:tgtEl>
                                        <p:attrNameLst>
                                          <p:attrName>style.visibility</p:attrName>
                                        </p:attrNameLst>
                                      </p:cBhvr>
                                      <p:to>
                                        <p:strVal val="visible"/>
                                      </p:to>
                                    </p:set>
                                    <p:anim calcmode="lin" valueType="num">
                                      <p:cBhvr additive="base">
                                        <p:cTn id="11" dur="500" fill="hold"/>
                                        <p:tgtEl>
                                          <p:spTgt spid="9">
                                            <p:graphicEl>
                                              <a:dgm id="{59376070-DDC8-4B29-829F-4210FD451EC0}"/>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graphicEl>
                                              <a:dgm id="{59376070-DDC8-4B29-829F-4210FD451EC0}"/>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graphicEl>
                                              <a:dgm id="{AC8F9960-3BBA-44B0-B417-4945AC67BAA3}"/>
                                            </p:graphicEl>
                                          </p:spTgt>
                                        </p:tgtEl>
                                        <p:attrNameLst>
                                          <p:attrName>style.visibility</p:attrName>
                                        </p:attrNameLst>
                                      </p:cBhvr>
                                      <p:to>
                                        <p:strVal val="visible"/>
                                      </p:to>
                                    </p:set>
                                    <p:anim calcmode="lin" valueType="num">
                                      <p:cBhvr additive="base">
                                        <p:cTn id="17" dur="500" fill="hold"/>
                                        <p:tgtEl>
                                          <p:spTgt spid="9">
                                            <p:graphicEl>
                                              <a:dgm id="{AC8F9960-3BBA-44B0-B417-4945AC67BAA3}"/>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graphicEl>
                                              <a:dgm id="{AC8F9960-3BBA-44B0-B417-4945AC67BAA3}"/>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graphicEl>
                                              <a:dgm id="{B6D05CE5-CD34-4501-A240-3549E2890432}"/>
                                            </p:graphicEl>
                                          </p:spTgt>
                                        </p:tgtEl>
                                        <p:attrNameLst>
                                          <p:attrName>style.visibility</p:attrName>
                                        </p:attrNameLst>
                                      </p:cBhvr>
                                      <p:to>
                                        <p:strVal val="visible"/>
                                      </p:to>
                                    </p:set>
                                    <p:anim calcmode="lin" valueType="num">
                                      <p:cBhvr additive="base">
                                        <p:cTn id="23" dur="500" fill="hold"/>
                                        <p:tgtEl>
                                          <p:spTgt spid="9">
                                            <p:graphicEl>
                                              <a:dgm id="{B6D05CE5-CD34-4501-A240-3549E2890432}"/>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graphicEl>
                                              <a:dgm id="{B6D05CE5-CD34-4501-A240-3549E2890432}"/>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graphicEl>
                                              <a:dgm id="{6772B562-CB24-43C8-8448-8452A94A5419}"/>
                                            </p:graphicEl>
                                          </p:spTgt>
                                        </p:tgtEl>
                                        <p:attrNameLst>
                                          <p:attrName>style.visibility</p:attrName>
                                        </p:attrNameLst>
                                      </p:cBhvr>
                                      <p:to>
                                        <p:strVal val="visible"/>
                                      </p:to>
                                    </p:set>
                                    <p:anim calcmode="lin" valueType="num">
                                      <p:cBhvr additive="base">
                                        <p:cTn id="27" dur="500" fill="hold"/>
                                        <p:tgtEl>
                                          <p:spTgt spid="9">
                                            <p:graphicEl>
                                              <a:dgm id="{6772B562-CB24-43C8-8448-8452A94A541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graphicEl>
                                              <a:dgm id="{6772B562-CB24-43C8-8448-8452A94A5419}"/>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graphicEl>
                                              <a:dgm id="{B87AB950-58E7-4240-A6B4-B5F8C1FA216F}"/>
                                            </p:graphicEl>
                                          </p:spTgt>
                                        </p:tgtEl>
                                        <p:attrNameLst>
                                          <p:attrName>style.visibility</p:attrName>
                                        </p:attrNameLst>
                                      </p:cBhvr>
                                      <p:to>
                                        <p:strVal val="visible"/>
                                      </p:to>
                                    </p:set>
                                    <p:anim calcmode="lin" valueType="num">
                                      <p:cBhvr additive="base">
                                        <p:cTn id="33" dur="500" fill="hold"/>
                                        <p:tgtEl>
                                          <p:spTgt spid="9">
                                            <p:graphicEl>
                                              <a:dgm id="{B87AB950-58E7-4240-A6B4-B5F8C1FA216F}"/>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graphicEl>
                                              <a:dgm id="{B87AB950-58E7-4240-A6B4-B5F8C1FA216F}"/>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graphicEl>
                                              <a:dgm id="{5133AFA4-8815-46EA-AA51-E0945D0A5015}"/>
                                            </p:graphicEl>
                                          </p:spTgt>
                                        </p:tgtEl>
                                        <p:attrNameLst>
                                          <p:attrName>style.visibility</p:attrName>
                                        </p:attrNameLst>
                                      </p:cBhvr>
                                      <p:to>
                                        <p:strVal val="visible"/>
                                      </p:to>
                                    </p:set>
                                    <p:anim calcmode="lin" valueType="num">
                                      <p:cBhvr additive="base">
                                        <p:cTn id="39" dur="500" fill="hold"/>
                                        <p:tgtEl>
                                          <p:spTgt spid="9">
                                            <p:graphicEl>
                                              <a:dgm id="{5133AFA4-8815-46EA-AA51-E0945D0A5015}"/>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graphicEl>
                                              <a:dgm id="{5133AFA4-8815-46EA-AA51-E0945D0A5015}"/>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graphicEl>
                                              <a:dgm id="{2DD9660F-0ACC-4CE3-96C7-47EB92B833D5}"/>
                                            </p:graphicEl>
                                          </p:spTgt>
                                        </p:tgtEl>
                                        <p:attrNameLst>
                                          <p:attrName>style.visibility</p:attrName>
                                        </p:attrNameLst>
                                      </p:cBhvr>
                                      <p:to>
                                        <p:strVal val="visible"/>
                                      </p:to>
                                    </p:set>
                                    <p:anim calcmode="lin" valueType="num">
                                      <p:cBhvr additive="base">
                                        <p:cTn id="43" dur="500" fill="hold"/>
                                        <p:tgtEl>
                                          <p:spTgt spid="9">
                                            <p:graphicEl>
                                              <a:dgm id="{2DD9660F-0ACC-4CE3-96C7-47EB92B833D5}"/>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graphicEl>
                                              <a:dgm id="{2DD9660F-0ACC-4CE3-96C7-47EB92B833D5}"/>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graphicEl>
                                              <a:dgm id="{1B06A9B8-7C7E-42F5-B36B-AB7AAE51C7F3}"/>
                                            </p:graphicEl>
                                          </p:spTgt>
                                        </p:tgtEl>
                                        <p:attrNameLst>
                                          <p:attrName>style.visibility</p:attrName>
                                        </p:attrNameLst>
                                      </p:cBhvr>
                                      <p:to>
                                        <p:strVal val="visible"/>
                                      </p:to>
                                    </p:set>
                                    <p:anim calcmode="lin" valueType="num">
                                      <p:cBhvr additive="base">
                                        <p:cTn id="49" dur="500" fill="hold"/>
                                        <p:tgtEl>
                                          <p:spTgt spid="9">
                                            <p:graphicEl>
                                              <a:dgm id="{1B06A9B8-7C7E-42F5-B36B-AB7AAE51C7F3}"/>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graphicEl>
                                              <a:dgm id="{1B06A9B8-7C7E-42F5-B36B-AB7AAE51C7F3}"/>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graphicEl>
                                              <a:dgm id="{657BF6AB-E568-4740-A25E-247AE3C4D59E}"/>
                                            </p:graphicEl>
                                          </p:spTgt>
                                        </p:tgtEl>
                                        <p:attrNameLst>
                                          <p:attrName>style.visibility</p:attrName>
                                        </p:attrNameLst>
                                      </p:cBhvr>
                                      <p:to>
                                        <p:strVal val="visible"/>
                                      </p:to>
                                    </p:set>
                                    <p:anim calcmode="lin" valueType="num">
                                      <p:cBhvr additive="base">
                                        <p:cTn id="55" dur="500" fill="hold"/>
                                        <p:tgtEl>
                                          <p:spTgt spid="9">
                                            <p:graphicEl>
                                              <a:dgm id="{657BF6AB-E568-4740-A25E-247AE3C4D59E}"/>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graphicEl>
                                              <a:dgm id="{657BF6AB-E568-4740-A25E-247AE3C4D59E}"/>
                                            </p:graphic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graphicEl>
                                              <a:dgm id="{A0E00A3F-AF55-4C1E-BED3-53FF97782D8F}"/>
                                            </p:graphicEl>
                                          </p:spTgt>
                                        </p:tgtEl>
                                        <p:attrNameLst>
                                          <p:attrName>style.visibility</p:attrName>
                                        </p:attrNameLst>
                                      </p:cBhvr>
                                      <p:to>
                                        <p:strVal val="visible"/>
                                      </p:to>
                                    </p:set>
                                    <p:anim calcmode="lin" valueType="num">
                                      <p:cBhvr additive="base">
                                        <p:cTn id="59" dur="500" fill="hold"/>
                                        <p:tgtEl>
                                          <p:spTgt spid="9">
                                            <p:graphicEl>
                                              <a:dgm id="{A0E00A3F-AF55-4C1E-BED3-53FF97782D8F}"/>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graphicEl>
                                              <a:dgm id="{A0E00A3F-AF55-4C1E-BED3-53FF97782D8F}"/>
                                            </p:graphic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graphicEl>
                                              <a:dgm id="{4F13137F-DD62-4B45-9AC5-5FCCA9CAD421}"/>
                                            </p:graphicEl>
                                          </p:spTgt>
                                        </p:tgtEl>
                                        <p:attrNameLst>
                                          <p:attrName>style.visibility</p:attrName>
                                        </p:attrNameLst>
                                      </p:cBhvr>
                                      <p:to>
                                        <p:strVal val="visible"/>
                                      </p:to>
                                    </p:set>
                                    <p:anim calcmode="lin" valueType="num">
                                      <p:cBhvr additive="base">
                                        <p:cTn id="65" dur="500" fill="hold"/>
                                        <p:tgtEl>
                                          <p:spTgt spid="9">
                                            <p:graphicEl>
                                              <a:dgm id="{4F13137F-DD62-4B45-9AC5-5FCCA9CAD421}"/>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graphicEl>
                                              <a:dgm id="{4F13137F-DD62-4B45-9AC5-5FCCA9CAD421}"/>
                                            </p:graphic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9">
                                            <p:graphicEl>
                                              <a:dgm id="{5F43DC0E-B85C-4B7F-9A69-B48062E55297}"/>
                                            </p:graphicEl>
                                          </p:spTgt>
                                        </p:tgtEl>
                                        <p:attrNameLst>
                                          <p:attrName>style.visibility</p:attrName>
                                        </p:attrNameLst>
                                      </p:cBhvr>
                                      <p:to>
                                        <p:strVal val="visible"/>
                                      </p:to>
                                    </p:set>
                                    <p:anim calcmode="lin" valueType="num">
                                      <p:cBhvr additive="base">
                                        <p:cTn id="71" dur="500" fill="hold"/>
                                        <p:tgtEl>
                                          <p:spTgt spid="9">
                                            <p:graphicEl>
                                              <a:dgm id="{5F43DC0E-B85C-4B7F-9A69-B48062E55297}"/>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graphicEl>
                                              <a:dgm id="{5F43DC0E-B85C-4B7F-9A69-B48062E55297}"/>
                                            </p:graphic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
                                            <p:graphicEl>
                                              <a:dgm id="{B8E20DF9-038A-4026-80DE-1A181AF8EAB3}"/>
                                            </p:graphicEl>
                                          </p:spTgt>
                                        </p:tgtEl>
                                        <p:attrNameLst>
                                          <p:attrName>style.visibility</p:attrName>
                                        </p:attrNameLst>
                                      </p:cBhvr>
                                      <p:to>
                                        <p:strVal val="visible"/>
                                      </p:to>
                                    </p:set>
                                    <p:anim calcmode="lin" valueType="num">
                                      <p:cBhvr additive="base">
                                        <p:cTn id="75" dur="500" fill="hold"/>
                                        <p:tgtEl>
                                          <p:spTgt spid="9">
                                            <p:graphicEl>
                                              <a:dgm id="{B8E20DF9-038A-4026-80DE-1A181AF8EAB3}"/>
                                            </p:graphicEl>
                                          </p:spTgt>
                                        </p:tgtEl>
                                        <p:attrNameLst>
                                          <p:attrName>ppt_x</p:attrName>
                                        </p:attrNameLst>
                                      </p:cBhvr>
                                      <p:tavLst>
                                        <p:tav tm="0">
                                          <p:val>
                                            <p:strVal val="#ppt_x"/>
                                          </p:val>
                                        </p:tav>
                                        <p:tav tm="100000">
                                          <p:val>
                                            <p:strVal val="#ppt_x"/>
                                          </p:val>
                                        </p:tav>
                                      </p:tavLst>
                                    </p:anim>
                                    <p:anim calcmode="lin" valueType="num">
                                      <p:cBhvr additive="base">
                                        <p:cTn id="76" dur="500" fill="hold"/>
                                        <p:tgtEl>
                                          <p:spTgt spid="9">
                                            <p:graphicEl>
                                              <a:dgm id="{B8E20DF9-038A-4026-80DE-1A181AF8EAB3}"/>
                                            </p:graphic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9">
                                            <p:graphicEl>
                                              <a:dgm id="{71EA430C-B3C9-43D7-92C8-110D921AA7F9}"/>
                                            </p:graphicEl>
                                          </p:spTgt>
                                        </p:tgtEl>
                                        <p:attrNameLst>
                                          <p:attrName>style.visibility</p:attrName>
                                        </p:attrNameLst>
                                      </p:cBhvr>
                                      <p:to>
                                        <p:strVal val="visible"/>
                                      </p:to>
                                    </p:set>
                                    <p:anim calcmode="lin" valueType="num">
                                      <p:cBhvr additive="base">
                                        <p:cTn id="81" dur="500" fill="hold"/>
                                        <p:tgtEl>
                                          <p:spTgt spid="9">
                                            <p:graphicEl>
                                              <a:dgm id="{71EA430C-B3C9-43D7-92C8-110D921AA7F9}"/>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9">
                                            <p:graphicEl>
                                              <a:dgm id="{71EA430C-B3C9-43D7-92C8-110D921AA7F9}"/>
                                            </p:graphic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9">
                                            <p:graphicEl>
                                              <a:dgm id="{E8F7D471-B517-4C1A-B542-58116867D6A2}"/>
                                            </p:graphicEl>
                                          </p:spTgt>
                                        </p:tgtEl>
                                        <p:attrNameLst>
                                          <p:attrName>style.visibility</p:attrName>
                                        </p:attrNameLst>
                                      </p:cBhvr>
                                      <p:to>
                                        <p:strVal val="visible"/>
                                      </p:to>
                                    </p:set>
                                    <p:anim calcmode="lin" valueType="num">
                                      <p:cBhvr additive="base">
                                        <p:cTn id="87" dur="500" fill="hold"/>
                                        <p:tgtEl>
                                          <p:spTgt spid="9">
                                            <p:graphicEl>
                                              <a:dgm id="{E8F7D471-B517-4C1A-B542-58116867D6A2}"/>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9">
                                            <p:graphicEl>
                                              <a:dgm id="{E8F7D471-B517-4C1A-B542-58116867D6A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1440"/>
            <a:ext cx="10131425" cy="901337"/>
          </a:xfrm>
        </p:spPr>
        <p:txBody>
          <a:bodyPr/>
          <a:lstStyle/>
          <a:p>
            <a:pPr algn="ctr"/>
            <a:r>
              <a:rPr lang="en-IN" dirty="0"/>
              <a:t>DATA MUNGING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703764"/>
              </p:ext>
            </p:extLst>
          </p:nvPr>
        </p:nvGraphicFramePr>
        <p:xfrm>
          <a:off x="829491" y="862149"/>
          <a:ext cx="10131425" cy="5795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Baby Boy In Bathtub Free Stock Photo - Public Domain Picture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7246" y="1913708"/>
            <a:ext cx="2926080" cy="3455126"/>
          </a:xfrm>
          <a:prstGeom prst="rect">
            <a:avLst/>
          </a:prstGeom>
        </p:spPr>
      </p:pic>
    </p:spTree>
    <p:extLst>
      <p:ext uri="{BB962C8B-B14F-4D97-AF65-F5344CB8AC3E}">
        <p14:creationId xmlns:p14="http://schemas.microsoft.com/office/powerpoint/2010/main" val="19577884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graphicEl>
                                              <a:dgm id="{3BAFBA3D-FE1D-4A53-974D-E0899A786984}"/>
                                            </p:graphicEl>
                                          </p:spTgt>
                                        </p:tgtEl>
                                        <p:attrNameLst>
                                          <p:attrName>style.visibility</p:attrName>
                                        </p:attrNameLst>
                                      </p:cBhvr>
                                      <p:to>
                                        <p:strVal val="visible"/>
                                      </p:to>
                                    </p:set>
                                    <p:animEffect transition="in" filter="circle(in)">
                                      <p:cBhvr>
                                        <p:cTn id="25" dur="1000"/>
                                        <p:tgtEl>
                                          <p:spTgt spid="4">
                                            <p:graphicEl>
                                              <a:dgm id="{3BAFBA3D-FE1D-4A53-974D-E0899A786984}"/>
                                            </p:graphic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
                                            <p:graphicEl>
                                              <a:dgm id="{F90DD439-1BF8-4374-A771-C62583408503}"/>
                                            </p:graphicEl>
                                          </p:spTgt>
                                        </p:tgtEl>
                                        <p:attrNameLst>
                                          <p:attrName>style.visibility</p:attrName>
                                        </p:attrNameLst>
                                      </p:cBhvr>
                                      <p:to>
                                        <p:strVal val="visible"/>
                                      </p:to>
                                    </p:set>
                                    <p:animEffect transition="in" filter="circle(in)">
                                      <p:cBhvr>
                                        <p:cTn id="28" dur="1000"/>
                                        <p:tgtEl>
                                          <p:spTgt spid="4">
                                            <p:graphicEl>
                                              <a:dgm id="{F90DD439-1BF8-4374-A771-C62583408503}"/>
                                            </p:graphic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
                                            <p:graphicEl>
                                              <a:dgm id="{502DE47F-7006-4C5B-A0B5-ECA532F87927}"/>
                                            </p:graphicEl>
                                          </p:spTgt>
                                        </p:tgtEl>
                                        <p:attrNameLst>
                                          <p:attrName>style.visibility</p:attrName>
                                        </p:attrNameLst>
                                      </p:cBhvr>
                                      <p:to>
                                        <p:strVal val="visible"/>
                                      </p:to>
                                    </p:set>
                                    <p:animEffect transition="in" filter="circle(in)">
                                      <p:cBhvr>
                                        <p:cTn id="31" dur="1000"/>
                                        <p:tgtEl>
                                          <p:spTgt spid="4">
                                            <p:graphicEl>
                                              <a:dgm id="{502DE47F-7006-4C5B-A0B5-ECA532F8792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4">
                                            <p:graphicEl>
                                              <a:dgm id="{B032E1AB-AA14-4E9D-BB50-8C950305113C}"/>
                                            </p:graphicEl>
                                          </p:spTgt>
                                        </p:tgtEl>
                                        <p:attrNameLst>
                                          <p:attrName>style.visibility</p:attrName>
                                        </p:attrNameLst>
                                      </p:cBhvr>
                                      <p:to>
                                        <p:strVal val="visible"/>
                                      </p:to>
                                    </p:set>
                                    <p:animEffect transition="in" filter="circle(in)">
                                      <p:cBhvr>
                                        <p:cTn id="36" dur="1000"/>
                                        <p:tgtEl>
                                          <p:spTgt spid="4">
                                            <p:graphicEl>
                                              <a:dgm id="{B032E1AB-AA14-4E9D-BB50-8C950305113C}"/>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4">
                                            <p:graphicEl>
                                              <a:dgm id="{9193835C-2C5B-4B82-BF8A-C3B2ED084E52}"/>
                                            </p:graphicEl>
                                          </p:spTgt>
                                        </p:tgtEl>
                                        <p:attrNameLst>
                                          <p:attrName>style.visibility</p:attrName>
                                        </p:attrNameLst>
                                      </p:cBhvr>
                                      <p:to>
                                        <p:strVal val="visible"/>
                                      </p:to>
                                    </p:set>
                                    <p:animEffect transition="in" filter="circle(in)">
                                      <p:cBhvr>
                                        <p:cTn id="41" dur="1000"/>
                                        <p:tgtEl>
                                          <p:spTgt spid="4">
                                            <p:graphicEl>
                                              <a:dgm id="{9193835C-2C5B-4B82-BF8A-C3B2ED084E52}"/>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4">
                                            <p:graphicEl>
                                              <a:dgm id="{44C1D6AB-F18B-478E-9020-731636F54844}"/>
                                            </p:graphicEl>
                                          </p:spTgt>
                                        </p:tgtEl>
                                        <p:attrNameLst>
                                          <p:attrName>style.visibility</p:attrName>
                                        </p:attrNameLst>
                                      </p:cBhvr>
                                      <p:to>
                                        <p:strVal val="visible"/>
                                      </p:to>
                                    </p:set>
                                    <p:animEffect transition="in" filter="circle(in)">
                                      <p:cBhvr>
                                        <p:cTn id="46" dur="1000"/>
                                        <p:tgtEl>
                                          <p:spTgt spid="4">
                                            <p:graphicEl>
                                              <a:dgm id="{44C1D6AB-F18B-478E-9020-731636F54844}"/>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4">
                                            <p:graphicEl>
                                              <a:dgm id="{40AE03A3-B964-41EC-9AC2-490A12BC12BD}"/>
                                            </p:graphicEl>
                                          </p:spTgt>
                                        </p:tgtEl>
                                        <p:attrNameLst>
                                          <p:attrName>style.visibility</p:attrName>
                                        </p:attrNameLst>
                                      </p:cBhvr>
                                      <p:to>
                                        <p:strVal val="visible"/>
                                      </p:to>
                                    </p:set>
                                    <p:animEffect transition="in" filter="circle(in)">
                                      <p:cBhvr>
                                        <p:cTn id="51" dur="1000"/>
                                        <p:tgtEl>
                                          <p:spTgt spid="4">
                                            <p:graphicEl>
                                              <a:dgm id="{40AE03A3-B964-41EC-9AC2-490A12BC12B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Questions :</a:t>
            </a:r>
          </a:p>
        </p:txBody>
      </p:sp>
      <p:sp>
        <p:nvSpPr>
          <p:cNvPr id="3" name="Content Placeholder 2"/>
          <p:cNvSpPr>
            <a:spLocks noGrp="1"/>
          </p:cNvSpPr>
          <p:nvPr>
            <p:ph idx="1"/>
          </p:nvPr>
        </p:nvSpPr>
        <p:spPr/>
        <p:txBody>
          <a:bodyPr/>
          <a:lstStyle/>
          <a:p>
            <a:r>
              <a:rPr lang="en-IN" dirty="0"/>
              <a:t>How different Age groups affect Likelihood to Recommend.</a:t>
            </a:r>
          </a:p>
          <a:p>
            <a:r>
              <a:rPr lang="en-IN" dirty="0"/>
              <a:t>Which Gender is more likely to be a Detractor/ Promoter.</a:t>
            </a:r>
          </a:p>
          <a:p>
            <a:r>
              <a:rPr lang="en-IN" dirty="0"/>
              <a:t>How does Arrival Delay affect Likelihood to Recommend.</a:t>
            </a:r>
          </a:p>
          <a:p>
            <a:r>
              <a:rPr lang="en-IN" dirty="0"/>
              <a:t>How does Price Sensitivity affect Likelihood to Recommend.</a:t>
            </a:r>
          </a:p>
          <a:p>
            <a:r>
              <a:rPr lang="en-IN" dirty="0"/>
              <a:t>How does Type of travel affect Likelihood to Recommend.</a:t>
            </a:r>
          </a:p>
          <a:p>
            <a:r>
              <a:rPr lang="en-IN" dirty="0"/>
              <a:t>Which Airline Status has maximum Detractors.</a:t>
            </a:r>
          </a:p>
          <a:p>
            <a:r>
              <a:rPr lang="en-IN" dirty="0"/>
              <a:t>Why we have considered Fly-Fast Airways Inc. and Northwest Business Airlines.</a:t>
            </a:r>
          </a:p>
          <a:p>
            <a:r>
              <a:rPr lang="en-IN" dirty="0"/>
              <a:t>On what basis we selected different variables.</a:t>
            </a:r>
          </a:p>
          <a:p>
            <a:endParaRPr lang="en-IN" dirty="0"/>
          </a:p>
        </p:txBody>
      </p:sp>
    </p:spTree>
    <p:extLst>
      <p:ext uri="{BB962C8B-B14F-4D97-AF65-F5344CB8AC3E}">
        <p14:creationId xmlns:p14="http://schemas.microsoft.com/office/powerpoint/2010/main" val="3797676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78525"/>
            <a:ext cx="11018519" cy="997131"/>
          </a:xfrm>
        </p:spPr>
        <p:txBody>
          <a:bodyPr>
            <a:normAutofit/>
          </a:bodyPr>
          <a:lstStyle/>
          <a:p>
            <a:r>
              <a:rPr lang="en-IN" dirty="0"/>
              <a:t>Age Groups vs Likelihood to Recommend</a:t>
            </a:r>
          </a:p>
        </p:txBody>
      </p:sp>
      <p:sp>
        <p:nvSpPr>
          <p:cNvPr id="5" name="Content Placeholder 4">
            <a:extLst>
              <a:ext uri="{FF2B5EF4-FFF2-40B4-BE49-F238E27FC236}">
                <a16:creationId xmlns:a16="http://schemas.microsoft.com/office/drawing/2014/main" id="{73515E7E-2711-2E4C-8135-18B7EA716CA4}"/>
              </a:ext>
            </a:extLst>
          </p:cNvPr>
          <p:cNvSpPr>
            <a:spLocks noGrp="1"/>
          </p:cNvSpPr>
          <p:nvPr>
            <p:ph idx="1"/>
          </p:nvPr>
        </p:nvSpPr>
        <p:spPr/>
        <p:txBody>
          <a:bodyPr/>
          <a:lstStyle/>
          <a:p>
            <a:endParaRPr lang="en-US"/>
          </a:p>
        </p:txBody>
      </p:sp>
      <p:sp>
        <p:nvSpPr>
          <p:cNvPr id="9" name="Content Placeholder 8">
            <a:extLst>
              <a:ext uri="{FF2B5EF4-FFF2-40B4-BE49-F238E27FC236}">
                <a16:creationId xmlns:a16="http://schemas.microsoft.com/office/drawing/2014/main" id="{EEC05140-D399-484D-B207-9DD21FEAAC0E}"/>
              </a:ext>
            </a:extLst>
          </p:cNvPr>
          <p:cNvSpPr>
            <a:spLocks noGrp="1"/>
          </p:cNvSpPr>
          <p:nvPr>
            <p:ph idx="1"/>
          </p:nvPr>
        </p:nvSpPr>
        <p:spPr/>
        <p:txBody>
          <a:bodyPr/>
          <a:lstStyle/>
          <a:p>
            <a:endParaRPr lang="en-US" dirty="0"/>
          </a:p>
        </p:txBody>
      </p:sp>
      <p:pic>
        <p:nvPicPr>
          <p:cNvPr id="13" name="Picture 12">
            <a:extLst>
              <a:ext uri="{FF2B5EF4-FFF2-40B4-BE49-F238E27FC236}">
                <a16:creationId xmlns:a16="http://schemas.microsoft.com/office/drawing/2014/main" id="{26EA0A84-3B13-8B4B-BF6C-5FA94612FC50}"/>
              </a:ext>
            </a:extLst>
          </p:cNvPr>
          <p:cNvPicPr>
            <a:picLocks noChangeAspect="1"/>
          </p:cNvPicPr>
          <p:nvPr/>
        </p:nvPicPr>
        <p:blipFill>
          <a:blip r:embed="rId3"/>
          <a:stretch>
            <a:fillRect/>
          </a:stretch>
        </p:blipFill>
        <p:spPr>
          <a:xfrm>
            <a:off x="1023427" y="1149530"/>
            <a:ext cx="4695317" cy="5254283"/>
          </a:xfrm>
          <a:prstGeom prst="rect">
            <a:avLst/>
          </a:prstGeom>
        </p:spPr>
      </p:pic>
      <p:pic>
        <p:nvPicPr>
          <p:cNvPr id="14" name="Picture 13">
            <a:extLst>
              <a:ext uri="{FF2B5EF4-FFF2-40B4-BE49-F238E27FC236}">
                <a16:creationId xmlns:a16="http://schemas.microsoft.com/office/drawing/2014/main" id="{E45ADDA8-1216-CA4F-B854-CB9E3789C3F1}"/>
              </a:ext>
            </a:extLst>
          </p:cNvPr>
          <p:cNvPicPr>
            <a:picLocks noChangeAspect="1"/>
          </p:cNvPicPr>
          <p:nvPr/>
        </p:nvPicPr>
        <p:blipFill>
          <a:blip r:embed="rId4"/>
          <a:stretch>
            <a:fillRect/>
          </a:stretch>
        </p:blipFill>
        <p:spPr>
          <a:xfrm>
            <a:off x="5707239" y="1149530"/>
            <a:ext cx="4701569" cy="5254283"/>
          </a:xfrm>
          <a:prstGeom prst="rect">
            <a:avLst/>
          </a:prstGeom>
        </p:spPr>
      </p:pic>
    </p:spTree>
    <p:extLst>
      <p:ext uri="{BB962C8B-B14F-4D97-AF65-F5344CB8AC3E}">
        <p14:creationId xmlns:p14="http://schemas.microsoft.com/office/powerpoint/2010/main" val="19567114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62B7-D0DA-144A-B664-4F7EF64F3247}"/>
              </a:ext>
            </a:extLst>
          </p:cNvPr>
          <p:cNvSpPr>
            <a:spLocks noGrp="1"/>
          </p:cNvSpPr>
          <p:nvPr>
            <p:ph type="title"/>
          </p:nvPr>
        </p:nvSpPr>
        <p:spPr>
          <a:xfrm>
            <a:off x="685801" y="-37525"/>
            <a:ext cx="10131425" cy="1456267"/>
          </a:xfrm>
        </p:spPr>
        <p:txBody>
          <a:bodyPr/>
          <a:lstStyle/>
          <a:p>
            <a:r>
              <a:rPr lang="en-IN" dirty="0"/>
              <a:t>Age Groups vs Likelihood to Recommend</a:t>
            </a:r>
            <a:endParaRPr lang="en-US" dirty="0"/>
          </a:p>
        </p:txBody>
      </p:sp>
      <p:sp>
        <p:nvSpPr>
          <p:cNvPr id="3" name="Content Placeholder 2">
            <a:extLst>
              <a:ext uri="{FF2B5EF4-FFF2-40B4-BE49-F238E27FC236}">
                <a16:creationId xmlns:a16="http://schemas.microsoft.com/office/drawing/2014/main" id="{DA211DF5-6487-F84D-A898-A92E6BC55A1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CC85507-837A-5241-BE6E-A815811FC56A}"/>
              </a:ext>
            </a:extLst>
          </p:cNvPr>
          <p:cNvPicPr>
            <a:picLocks noChangeAspect="1"/>
          </p:cNvPicPr>
          <p:nvPr/>
        </p:nvPicPr>
        <p:blipFill>
          <a:blip r:embed="rId3"/>
          <a:stretch>
            <a:fillRect/>
          </a:stretch>
        </p:blipFill>
        <p:spPr>
          <a:xfrm>
            <a:off x="497305" y="1066800"/>
            <a:ext cx="4287562" cy="4550058"/>
          </a:xfrm>
          <a:prstGeom prst="rect">
            <a:avLst/>
          </a:prstGeom>
        </p:spPr>
      </p:pic>
      <p:pic>
        <p:nvPicPr>
          <p:cNvPr id="5" name="Picture 4">
            <a:extLst>
              <a:ext uri="{FF2B5EF4-FFF2-40B4-BE49-F238E27FC236}">
                <a16:creationId xmlns:a16="http://schemas.microsoft.com/office/drawing/2014/main" id="{9179102D-6113-6A40-AB75-160E026B4F06}"/>
              </a:ext>
            </a:extLst>
          </p:cNvPr>
          <p:cNvPicPr>
            <a:picLocks noChangeAspect="1"/>
          </p:cNvPicPr>
          <p:nvPr/>
        </p:nvPicPr>
        <p:blipFill>
          <a:blip r:embed="rId4"/>
          <a:stretch>
            <a:fillRect/>
          </a:stretch>
        </p:blipFill>
        <p:spPr>
          <a:xfrm>
            <a:off x="497305" y="5616857"/>
            <a:ext cx="4287563" cy="1241143"/>
          </a:xfrm>
          <a:prstGeom prst="rect">
            <a:avLst/>
          </a:prstGeom>
        </p:spPr>
      </p:pic>
      <p:pic>
        <p:nvPicPr>
          <p:cNvPr id="6" name="Picture 5">
            <a:extLst>
              <a:ext uri="{FF2B5EF4-FFF2-40B4-BE49-F238E27FC236}">
                <a16:creationId xmlns:a16="http://schemas.microsoft.com/office/drawing/2014/main" id="{01711FD8-FEE6-9E4B-A73F-E237FB685A46}"/>
              </a:ext>
            </a:extLst>
          </p:cNvPr>
          <p:cNvPicPr>
            <a:picLocks noChangeAspect="1"/>
          </p:cNvPicPr>
          <p:nvPr/>
        </p:nvPicPr>
        <p:blipFill>
          <a:blip r:embed="rId5"/>
          <a:stretch>
            <a:fillRect/>
          </a:stretch>
        </p:blipFill>
        <p:spPr>
          <a:xfrm>
            <a:off x="5605617" y="1066800"/>
            <a:ext cx="2807157" cy="3102249"/>
          </a:xfrm>
          <a:prstGeom prst="rect">
            <a:avLst/>
          </a:prstGeom>
        </p:spPr>
      </p:pic>
      <p:pic>
        <p:nvPicPr>
          <p:cNvPr id="7" name="Picture 6">
            <a:extLst>
              <a:ext uri="{FF2B5EF4-FFF2-40B4-BE49-F238E27FC236}">
                <a16:creationId xmlns:a16="http://schemas.microsoft.com/office/drawing/2014/main" id="{594A88C9-E4CF-7343-8DE2-9728677C86B4}"/>
              </a:ext>
            </a:extLst>
          </p:cNvPr>
          <p:cNvPicPr>
            <a:picLocks noChangeAspect="1"/>
          </p:cNvPicPr>
          <p:nvPr/>
        </p:nvPicPr>
        <p:blipFill>
          <a:blip r:embed="rId6"/>
          <a:stretch>
            <a:fillRect/>
          </a:stretch>
        </p:blipFill>
        <p:spPr>
          <a:xfrm>
            <a:off x="8412774" y="1066800"/>
            <a:ext cx="2838067" cy="3102249"/>
          </a:xfrm>
          <a:prstGeom prst="rect">
            <a:avLst/>
          </a:prstGeom>
        </p:spPr>
      </p:pic>
      <p:pic>
        <p:nvPicPr>
          <p:cNvPr id="8" name="Picture 7">
            <a:extLst>
              <a:ext uri="{FF2B5EF4-FFF2-40B4-BE49-F238E27FC236}">
                <a16:creationId xmlns:a16="http://schemas.microsoft.com/office/drawing/2014/main" id="{2282A445-5776-E046-96A1-1FD15E7A5338}"/>
              </a:ext>
            </a:extLst>
          </p:cNvPr>
          <p:cNvPicPr>
            <a:picLocks noChangeAspect="1"/>
          </p:cNvPicPr>
          <p:nvPr/>
        </p:nvPicPr>
        <p:blipFill>
          <a:blip r:embed="rId7"/>
          <a:stretch>
            <a:fillRect/>
          </a:stretch>
        </p:blipFill>
        <p:spPr>
          <a:xfrm>
            <a:off x="5605617" y="4169049"/>
            <a:ext cx="2807157" cy="2688951"/>
          </a:xfrm>
          <a:prstGeom prst="rect">
            <a:avLst/>
          </a:prstGeom>
        </p:spPr>
      </p:pic>
    </p:spTree>
    <p:extLst>
      <p:ext uri="{BB962C8B-B14F-4D97-AF65-F5344CB8AC3E}">
        <p14:creationId xmlns:p14="http://schemas.microsoft.com/office/powerpoint/2010/main" val="829826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5463"/>
            <a:ext cx="10131425" cy="866503"/>
          </a:xfrm>
        </p:spPr>
        <p:txBody>
          <a:bodyPr/>
          <a:lstStyle/>
          <a:p>
            <a:r>
              <a:rPr lang="en-IN" dirty="0"/>
              <a:t>Gender VS Likelihood To recommend</a:t>
            </a:r>
          </a:p>
        </p:txBody>
      </p:sp>
      <p:sp>
        <p:nvSpPr>
          <p:cNvPr id="5" name="Content Placeholder 4">
            <a:extLst>
              <a:ext uri="{FF2B5EF4-FFF2-40B4-BE49-F238E27FC236}">
                <a16:creationId xmlns:a16="http://schemas.microsoft.com/office/drawing/2014/main" id="{AECE196A-B0B2-1A46-9663-973664335CF4}"/>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A462A68-C0FE-4D46-84D6-956EE0D59CC6}"/>
              </a:ext>
            </a:extLst>
          </p:cNvPr>
          <p:cNvPicPr>
            <a:picLocks noChangeAspect="1"/>
          </p:cNvPicPr>
          <p:nvPr/>
        </p:nvPicPr>
        <p:blipFill>
          <a:blip r:embed="rId3"/>
          <a:stretch>
            <a:fillRect/>
          </a:stretch>
        </p:blipFill>
        <p:spPr>
          <a:xfrm>
            <a:off x="824130" y="901338"/>
            <a:ext cx="5173471" cy="5791199"/>
          </a:xfrm>
          <a:prstGeom prst="rect">
            <a:avLst/>
          </a:prstGeom>
        </p:spPr>
      </p:pic>
      <p:pic>
        <p:nvPicPr>
          <p:cNvPr id="7" name="Picture 6">
            <a:extLst>
              <a:ext uri="{FF2B5EF4-FFF2-40B4-BE49-F238E27FC236}">
                <a16:creationId xmlns:a16="http://schemas.microsoft.com/office/drawing/2014/main" id="{63018128-5797-1046-8EE3-6440D4C76321}"/>
              </a:ext>
            </a:extLst>
          </p:cNvPr>
          <p:cNvPicPr>
            <a:picLocks noChangeAspect="1"/>
          </p:cNvPicPr>
          <p:nvPr/>
        </p:nvPicPr>
        <p:blipFill>
          <a:blip r:embed="rId4"/>
          <a:stretch>
            <a:fillRect/>
          </a:stretch>
        </p:blipFill>
        <p:spPr>
          <a:xfrm>
            <a:off x="5997602" y="901338"/>
            <a:ext cx="5166583" cy="5791200"/>
          </a:xfrm>
          <a:prstGeom prst="rect">
            <a:avLst/>
          </a:prstGeom>
        </p:spPr>
      </p:pic>
    </p:spTree>
    <p:extLst>
      <p:ext uri="{BB962C8B-B14F-4D97-AF65-F5344CB8AC3E}">
        <p14:creationId xmlns:p14="http://schemas.microsoft.com/office/powerpoint/2010/main" val="6634276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5462"/>
            <a:ext cx="10131425" cy="905691"/>
          </a:xfrm>
        </p:spPr>
        <p:txBody>
          <a:bodyPr>
            <a:normAutofit fontScale="90000"/>
          </a:bodyPr>
          <a:lstStyle/>
          <a:p>
            <a:r>
              <a:rPr lang="en-IN" dirty="0"/>
              <a:t>Effect Of Arrival Delay on Likelihood to Recommend</a:t>
            </a:r>
          </a:p>
        </p:txBody>
      </p:sp>
      <p:pic>
        <p:nvPicPr>
          <p:cNvPr id="4" name="Content Placeholder 3">
            <a:extLst>
              <a:ext uri="{FF2B5EF4-FFF2-40B4-BE49-F238E27FC236}">
                <a16:creationId xmlns:a16="http://schemas.microsoft.com/office/drawing/2014/main" id="{A194B2AF-F19F-4EDD-AF03-9F8E5195136B}"/>
              </a:ext>
            </a:extLst>
          </p:cNvPr>
          <p:cNvPicPr>
            <a:picLocks noGrp="1" noChangeAspect="1"/>
          </p:cNvPicPr>
          <p:nvPr>
            <p:ph idx="1"/>
          </p:nvPr>
        </p:nvPicPr>
        <p:blipFill>
          <a:blip r:embed="rId3"/>
          <a:stretch>
            <a:fillRect/>
          </a:stretch>
        </p:blipFill>
        <p:spPr>
          <a:xfrm>
            <a:off x="1031966" y="1071153"/>
            <a:ext cx="9940834" cy="5669281"/>
          </a:xfrm>
          <a:prstGeom prst="rect">
            <a:avLst/>
          </a:prstGeom>
        </p:spPr>
      </p:pic>
    </p:spTree>
    <p:extLst>
      <p:ext uri="{BB962C8B-B14F-4D97-AF65-F5344CB8AC3E}">
        <p14:creationId xmlns:p14="http://schemas.microsoft.com/office/powerpoint/2010/main" val="565559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536</TotalTime>
  <Words>914</Words>
  <Application>Microsoft Office PowerPoint</Application>
  <PresentationFormat>Widescreen</PresentationFormat>
  <Paragraphs>85</Paragraphs>
  <Slides>17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Analysis of Airline Data</vt:lpstr>
      <vt:lpstr>About data</vt:lpstr>
      <vt:lpstr>Process</vt:lpstr>
      <vt:lpstr>DATA MUNGING</vt:lpstr>
      <vt:lpstr>Business Questions :</vt:lpstr>
      <vt:lpstr>Age Groups vs Likelihood to Recommend</vt:lpstr>
      <vt:lpstr>Age Groups vs Likelihood to Recommend</vt:lpstr>
      <vt:lpstr>Gender VS Likelihood To recommend</vt:lpstr>
      <vt:lpstr>Effect Of Arrival Delay on Likelihood to Recommend</vt:lpstr>
      <vt:lpstr>Price Sensitivity w.r.t likelihood to recommend</vt:lpstr>
      <vt:lpstr>Type Of travel w.r.t Likelihood to recommend</vt:lpstr>
      <vt:lpstr>Airline status having max detractors</vt:lpstr>
      <vt:lpstr>Nps score with respect to Partner Airlines  </vt:lpstr>
      <vt:lpstr>correlation matrix and Linear Model to select variable names</vt:lpstr>
      <vt:lpstr>Models  </vt:lpstr>
      <vt:lpstr>Inferences from the ENTIRE DATA SET</vt:lpstr>
      <vt:lpstr>Data Driven Insights For improving Customer Satisfaction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Airline Data</dc:title>
  <dc:creator>Akshay Pradeep Bhala</dc:creator>
  <cp:lastModifiedBy>Akshay Pradeep Bhala</cp:lastModifiedBy>
  <cp:revision>41</cp:revision>
  <dcterms:created xsi:type="dcterms:W3CDTF">2019-12-05T04:11:55Z</dcterms:created>
  <dcterms:modified xsi:type="dcterms:W3CDTF">2019-12-11T04:32:14Z</dcterms:modified>
</cp:coreProperties>
</file>