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8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12FE85B-1BEF-4017-9E96-38D3DCF30463}" type="datetimeFigureOut">
              <a:rPr lang="en-US" smtClean="0"/>
              <a:t>3/3/2019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CDB7DAD-CDD4-442F-A4E6-D2DCFBC42A3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CDB7DAD-CDD4-442F-A4E6-D2DCFBC42A3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CDB7DAD-CDD4-442F-A4E6-D2DCFBC42A3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CDB7DAD-CDD4-442F-A4E6-D2DCFBC42A31}"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CDB7DAD-CDD4-442F-A4E6-D2DCFBC42A31}"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CDB7DAD-CDD4-442F-A4E6-D2DCFBC42A31}"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7CDB7DAD-CDD4-442F-A4E6-D2DCFBC42A31}"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7CDB7DAD-CDD4-442F-A4E6-D2DCFBC42A31}"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2FE85B-1BEF-4017-9E96-38D3DCF30463}" type="datetimeFigureOut">
              <a:rPr lang="en-US" smtClean="0"/>
              <a:t>3/3/2019</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7CDB7DAD-CDD4-442F-A4E6-D2DCFBC42A3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12FE85B-1BEF-4017-9E96-38D3DCF30463}" type="datetimeFigureOut">
              <a:rPr lang="en-US" smtClean="0"/>
              <a:t>3/3/2019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CDB7DAD-CDD4-442F-A4E6-D2DCFBC42A31}"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12FE85B-1BEF-4017-9E96-38D3DCF30463}" type="datetimeFigureOut">
              <a:rPr lang="en-US" smtClean="0"/>
              <a:t>3/3/2019</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CDB7DAD-CDD4-442F-A4E6-D2DCFBC42A31}"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12FE85B-1BEF-4017-9E96-38D3DCF30463}" type="datetimeFigureOut">
              <a:rPr lang="en-US" smtClean="0"/>
              <a:t>3/3/2019</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CDB7DAD-CDD4-442F-A4E6-D2DCFBC42A3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Financial Assistance </a:t>
            </a:r>
            <a:r>
              <a:rPr lang="en-GB" dirty="0" err="1" smtClean="0"/>
              <a:t>Chatbot</a:t>
            </a:r>
            <a:endParaRPr lang="en-GB" dirty="0"/>
          </a:p>
        </p:txBody>
      </p:sp>
      <p:sp>
        <p:nvSpPr>
          <p:cNvPr id="3" name="Subtitle 2"/>
          <p:cNvSpPr>
            <a:spLocks noGrp="1"/>
          </p:cNvSpPr>
          <p:nvPr>
            <p:ph type="subTitle" idx="1"/>
          </p:nvPr>
        </p:nvSpPr>
        <p:spPr/>
        <p:txBody>
          <a:bodyPr>
            <a:normAutofit/>
          </a:bodyPr>
          <a:lstStyle/>
          <a:p>
            <a:r>
              <a:rPr lang="en-GB" sz="2000" dirty="0" smtClean="0"/>
              <a:t>Team Members: </a:t>
            </a:r>
            <a:r>
              <a:rPr lang="en-GB" sz="2000" dirty="0" err="1" smtClean="0"/>
              <a:t>Bhushan</a:t>
            </a:r>
            <a:r>
              <a:rPr lang="en-GB" sz="2000" dirty="0" smtClean="0"/>
              <a:t>, </a:t>
            </a:r>
            <a:r>
              <a:rPr lang="en-GB" sz="2000" dirty="0" err="1" smtClean="0"/>
              <a:t>Rishabh</a:t>
            </a:r>
            <a:r>
              <a:rPr lang="en-GB" sz="2000" dirty="0" smtClean="0"/>
              <a:t>, </a:t>
            </a:r>
            <a:r>
              <a:rPr lang="en-GB" sz="2000" dirty="0" err="1" smtClean="0"/>
              <a:t>Sitanshu</a:t>
            </a:r>
            <a:r>
              <a:rPr lang="en-GB" sz="2000" dirty="0" smtClean="0"/>
              <a:t> &amp; </a:t>
            </a:r>
            <a:r>
              <a:rPr lang="en-GB" sz="2000" dirty="0" err="1" smtClean="0"/>
              <a:t>Shohna</a:t>
            </a:r>
            <a:endParaRPr lang="en-GB"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err="1" smtClean="0"/>
              <a:t>C</a:t>
            </a:r>
            <a:r>
              <a:rPr lang="en-GB" dirty="0" err="1" smtClean="0"/>
              <a:t>hatbots</a:t>
            </a:r>
            <a:r>
              <a:rPr lang="en-GB" dirty="0" smtClean="0"/>
              <a:t> </a:t>
            </a:r>
            <a:r>
              <a:rPr lang="en-GB" dirty="0" smtClean="0"/>
              <a:t>are developed to facilitate two-way communication, replacing channels such as phone, email or text. The objective is to provide </a:t>
            </a:r>
            <a:r>
              <a:rPr lang="en-GB" dirty="0" smtClean="0"/>
              <a:t>quick </a:t>
            </a:r>
            <a:r>
              <a:rPr lang="en-GB" dirty="0" smtClean="0"/>
              <a:t>service and transactional support</a:t>
            </a:r>
            <a:r>
              <a:rPr lang="en-GB" dirty="0" smtClean="0"/>
              <a:t>.</a:t>
            </a:r>
          </a:p>
          <a:p>
            <a:r>
              <a:rPr lang="en-GB" dirty="0" smtClean="0"/>
              <a:t>Most basic tasks such as balance inquiry, bank account details, loan queries etc. can be handled by a </a:t>
            </a:r>
            <a:r>
              <a:rPr lang="en-GB" dirty="0" err="1" smtClean="0"/>
              <a:t>bot</a:t>
            </a:r>
            <a:r>
              <a:rPr lang="en-GB" dirty="0" smtClean="0"/>
              <a:t> efficiently, l</a:t>
            </a:r>
            <a:r>
              <a:rPr lang="en-GB" dirty="0" smtClean="0"/>
              <a:t>eading </a:t>
            </a:r>
            <a:r>
              <a:rPr lang="en-GB" dirty="0" smtClean="0"/>
              <a:t>to a more positive banking experience. Over time, artificial intelligence (AI) and new digital technologies will provide the banking industry with expanded forms of engagement, potentially moving beyond bots to digital voice interactions.</a:t>
            </a:r>
            <a:endParaRPr lang="en-GB" dirty="0"/>
          </a:p>
        </p:txBody>
      </p:sp>
      <p:sp>
        <p:nvSpPr>
          <p:cNvPr id="3" name="Title 2"/>
          <p:cNvSpPr>
            <a:spLocks noGrp="1"/>
          </p:cNvSpPr>
          <p:nvPr>
            <p:ph type="title"/>
          </p:nvPr>
        </p:nvSpPr>
        <p:spPr/>
        <p:txBody>
          <a:bodyPr/>
          <a:lstStyle/>
          <a:p>
            <a:r>
              <a:rPr lang="en-GB" dirty="0" smtClean="0"/>
              <a:t>Introduction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smtClean="0"/>
              <a:t>	Answer’s queries related to -</a:t>
            </a:r>
          </a:p>
          <a:p>
            <a:r>
              <a:rPr lang="en-GB" dirty="0" smtClean="0"/>
              <a:t>L</a:t>
            </a:r>
            <a:r>
              <a:rPr lang="en-GB" dirty="0" smtClean="0"/>
              <a:t>oans.</a:t>
            </a:r>
          </a:p>
          <a:p>
            <a:r>
              <a:rPr lang="en-GB" dirty="0" smtClean="0"/>
              <a:t>Issuing of cheque book.</a:t>
            </a:r>
          </a:p>
          <a:p>
            <a:r>
              <a:rPr lang="en-GB" dirty="0" smtClean="0"/>
              <a:t>Loss of credit card.</a:t>
            </a:r>
            <a:endParaRPr lang="en-GB" dirty="0" smtClean="0"/>
          </a:p>
          <a:p>
            <a:r>
              <a:rPr lang="en-GB" dirty="0" smtClean="0"/>
              <a:t>Account details.</a:t>
            </a:r>
          </a:p>
          <a:p>
            <a:r>
              <a:rPr lang="en-GB" dirty="0" smtClean="0"/>
              <a:t>General finance related questions.</a:t>
            </a:r>
          </a:p>
          <a:p>
            <a:pPr>
              <a:buNone/>
            </a:pPr>
            <a:r>
              <a:rPr lang="en-GB" dirty="0" smtClean="0"/>
              <a:t>	In case the </a:t>
            </a:r>
            <a:r>
              <a:rPr lang="en-GB" dirty="0" err="1" smtClean="0"/>
              <a:t>bot</a:t>
            </a:r>
            <a:r>
              <a:rPr lang="en-GB" dirty="0" smtClean="0"/>
              <a:t> is unable to answer certain</a:t>
            </a:r>
          </a:p>
          <a:p>
            <a:pPr>
              <a:buNone/>
            </a:pPr>
            <a:r>
              <a:rPr lang="en-GB" dirty="0" smtClean="0"/>
              <a:t>queries, the user is redirected to relevant links</a:t>
            </a:r>
          </a:p>
          <a:p>
            <a:pPr>
              <a:buNone/>
            </a:pPr>
            <a:r>
              <a:rPr lang="en-GB" dirty="0" smtClean="0"/>
              <a:t>or a live agent.</a:t>
            </a:r>
          </a:p>
        </p:txBody>
      </p:sp>
      <p:sp>
        <p:nvSpPr>
          <p:cNvPr id="3" name="Title 2"/>
          <p:cNvSpPr>
            <a:spLocks noGrp="1"/>
          </p:cNvSpPr>
          <p:nvPr>
            <p:ph type="title"/>
          </p:nvPr>
        </p:nvSpPr>
        <p:spPr/>
        <p:txBody>
          <a:bodyPr/>
          <a:lstStyle/>
          <a:p>
            <a:r>
              <a:rPr lang="en-GB" dirty="0" smtClean="0"/>
              <a:t>Functionalities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 Diagram.png"/>
          <p:cNvPicPr>
            <a:picLocks noGrp="1" noChangeAspect="1"/>
          </p:cNvPicPr>
          <p:nvPr>
            <p:ph idx="1"/>
          </p:nvPr>
        </p:nvPicPr>
        <p:blipFill>
          <a:blip r:embed="rId2"/>
          <a:stretch>
            <a:fillRect/>
          </a:stretch>
        </p:blipFill>
        <p:spPr>
          <a:xfrm>
            <a:off x="1500166" y="1071546"/>
            <a:ext cx="5786478" cy="5286412"/>
          </a:xfrm>
        </p:spPr>
      </p:pic>
      <p:sp>
        <p:nvSpPr>
          <p:cNvPr id="3" name="Title 2"/>
          <p:cNvSpPr>
            <a:spLocks noGrp="1"/>
          </p:cNvSpPr>
          <p:nvPr>
            <p:ph type="title"/>
          </p:nvPr>
        </p:nvSpPr>
        <p:spPr>
          <a:xfrm>
            <a:off x="457200" y="274638"/>
            <a:ext cx="8229600" cy="725470"/>
          </a:xfrm>
        </p:spPr>
        <p:txBody>
          <a:bodyPr/>
          <a:lstStyle/>
          <a:p>
            <a:r>
              <a:rPr lang="en-GB" dirty="0" smtClean="0"/>
              <a:t>Basic Flow</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TotalTime>
  <Words>110</Words>
  <Application>Microsoft Office PowerPoint</Application>
  <PresentationFormat>On-screen Show (4:3)</PresentationFormat>
  <Paragraphs>16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Concourse</vt:lpstr>
      <vt:lpstr>Financial Assistance Chatbot</vt:lpstr>
      <vt:lpstr>Introduction</vt:lpstr>
      <vt:lpstr>Functionalities</vt:lpstr>
      <vt:lpstr>Basic Flow</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Assistance Chatbot</dc:title>
  <dc:creator>HP</dc:creator>
  <cp:lastModifiedBy>HP</cp:lastModifiedBy>
  <cp:revision>6</cp:revision>
  <dcterms:created xsi:type="dcterms:W3CDTF">2019-03-03T06:18:56Z</dcterms:created>
  <dcterms:modified xsi:type="dcterms:W3CDTF">2019-03-03T07:19:09Z</dcterms:modified>
</cp:coreProperties>
</file>