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6216">
          <p15:clr>
            <a:srgbClr val="A4A3A4"/>
          </p15:clr>
        </p15:guide>
        <p15:guide id="3" pos="1440">
          <p15:clr>
            <a:srgbClr val="A4A3A4"/>
          </p15:clr>
        </p15:guide>
        <p15:guide id="4" orient="horz" pos="2352">
          <p15:clr>
            <a:srgbClr val="A4A3A4"/>
          </p15:clr>
        </p15:guide>
        <p15:guide id="5" orient="horz" pos="936">
          <p15:clr>
            <a:srgbClr val="A4A3A4"/>
          </p15:clr>
        </p15:guide>
        <p15:guide id="6" pos="3840">
          <p15:clr>
            <a:srgbClr val="A4A3A4"/>
          </p15:clr>
        </p15:guide>
        <p15:guide id="7" orient="horz" pos="3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5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69" name="Google Shape;69;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2"/>
        </a:solidFill>
        <a:effectLst/>
      </p:bgPr>
    </p:bg>
    <p:spTree>
      <p:nvGrpSpPr>
        <p:cNvPr id="1" name="Shape 81"/>
        <p:cNvGrpSpPr/>
        <p:nvPr/>
      </p:nvGrpSpPr>
      <p:grpSpPr>
        <a:xfrm>
          <a:off x="0" y="0"/>
          <a:ext cx="0" cy="0"/>
          <a:chOff x="0" y="0"/>
          <a:chExt cx="0" cy="0"/>
        </a:xfrm>
      </p:grpSpPr>
      <p:sp>
        <p:nvSpPr>
          <p:cNvPr id="82" name="Google Shape;82;p2"/>
          <p:cNvSpPr/>
          <p:nvPr/>
        </p:nvSpPr>
        <p:spPr>
          <a:xfrm>
            <a:off x="1062566" y="1161412"/>
            <a:ext cx="10221000" cy="4831800"/>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83" name="Google Shape;83;p2"/>
          <p:cNvSpPr/>
          <p:nvPr/>
        </p:nvSpPr>
        <p:spPr>
          <a:xfrm>
            <a:off x="858371" y="800100"/>
            <a:ext cx="10221000" cy="49530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84" name="Google Shape;84;p2"/>
          <p:cNvSpPr txBox="1">
            <a:spLocks noGrp="1"/>
          </p:cNvSpPr>
          <p:nvPr>
            <p:ph type="ctrTitle"/>
          </p:nvPr>
        </p:nvSpPr>
        <p:spPr>
          <a:xfrm>
            <a:off x="1463040" y="2240280"/>
            <a:ext cx="4873800" cy="17100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entury Gothic"/>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p2"/>
          <p:cNvSpPr txBox="1">
            <a:spLocks noGrp="1"/>
          </p:cNvSpPr>
          <p:nvPr>
            <p:ph type="subTitle" idx="1"/>
          </p:nvPr>
        </p:nvSpPr>
        <p:spPr>
          <a:xfrm>
            <a:off x="1463040" y="4014216"/>
            <a:ext cx="4873800" cy="630900"/>
          </a:xfrm>
          <a:prstGeom prst="rect">
            <a:avLst/>
          </a:prstGeom>
          <a:noFill/>
          <a:ln>
            <a:noFill/>
          </a:ln>
        </p:spPr>
        <p:txBody>
          <a:bodyPr spcFirstLastPara="1" wrap="square" lIns="91425" tIns="45700" rIns="91425" bIns="45700" anchor="t" anchorCtr="0">
            <a:noAutofit/>
          </a:bodyPr>
          <a:lstStyle>
            <a:lvl1pPr lvl="0" algn="l" rtl="0">
              <a:lnSpc>
                <a:spcPct val="120000"/>
              </a:lnSpc>
              <a:spcBef>
                <a:spcPts val="0"/>
              </a:spcBef>
              <a:spcAft>
                <a:spcPts val="0"/>
              </a:spcAft>
              <a:buClr>
                <a:schemeClr val="dk1"/>
              </a:buClr>
              <a:buSzPts val="2000"/>
              <a:buNone/>
              <a:defRPr sz="20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86" name="Google Shape;86;p2"/>
          <p:cNvSpPr>
            <a:spLocks noGrp="1"/>
          </p:cNvSpPr>
          <p:nvPr>
            <p:ph type="pic" idx="2"/>
          </p:nvPr>
        </p:nvSpPr>
        <p:spPr>
          <a:xfrm>
            <a:off x="7246779" y="812292"/>
            <a:ext cx="3834600" cy="4928700"/>
          </a:xfrm>
          <a:prstGeom prst="rect">
            <a:avLst/>
          </a:prstGeom>
          <a:noFill/>
          <a:ln w="25400" cap="flat" cmpd="sng">
            <a:solidFill>
              <a:schemeClr val="dk1"/>
            </a:solidFill>
            <a:prstDash val="solid"/>
            <a:miter lim="800000"/>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accent5"/>
        </a:solidFill>
        <a:effectLst/>
      </p:bgPr>
    </p:bg>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11"/>
          <p:cNvSpPr txBox="1">
            <a:spLocks noGrp="1"/>
          </p:cNvSpPr>
          <p:nvPr>
            <p:ph type="body" idx="1"/>
          </p:nvPr>
        </p:nvSpPr>
        <p:spPr>
          <a:xfrm>
            <a:off x="484632" y="1810512"/>
            <a:ext cx="11000100" cy="4160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4" name="Google Shape;204;p11"/>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5" name="Google Shape;205;p11"/>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6" name="Google Shape;206;p11"/>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3"/>
        </a:solidFill>
        <a:effectLst/>
      </p:bgPr>
    </p:bg>
    <p:spTree>
      <p:nvGrpSpPr>
        <p:cNvPr id="1" name="Shape 207"/>
        <p:cNvGrpSpPr/>
        <p:nvPr/>
      </p:nvGrpSpPr>
      <p:grpSpPr>
        <a:xfrm>
          <a:off x="0" y="0"/>
          <a:ext cx="0" cy="0"/>
          <a:chOff x="0" y="0"/>
          <a:chExt cx="0" cy="0"/>
        </a:xfrm>
      </p:grpSpPr>
      <p:sp>
        <p:nvSpPr>
          <p:cNvPr id="208" name="Google Shape;208;p12"/>
          <p:cNvSpPr/>
          <p:nvPr/>
        </p:nvSpPr>
        <p:spPr>
          <a:xfrm>
            <a:off x="1087280" y="1161412"/>
            <a:ext cx="10221000" cy="48318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rgbClr val="FAF3DF"/>
              </a:solidFill>
              <a:latin typeface="Karla"/>
              <a:ea typeface="Karla"/>
              <a:cs typeface="Karla"/>
              <a:sym typeface="Karla"/>
            </a:endParaRPr>
          </a:p>
        </p:txBody>
      </p:sp>
      <p:sp>
        <p:nvSpPr>
          <p:cNvPr id="209" name="Google Shape;209;p12"/>
          <p:cNvSpPr/>
          <p:nvPr/>
        </p:nvSpPr>
        <p:spPr>
          <a:xfrm>
            <a:off x="858371" y="800100"/>
            <a:ext cx="10221000" cy="49530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10" name="Google Shape;210;p12"/>
          <p:cNvSpPr txBox="1">
            <a:spLocks noGrp="1"/>
          </p:cNvSpPr>
          <p:nvPr>
            <p:ph type="title"/>
          </p:nvPr>
        </p:nvSpPr>
        <p:spPr>
          <a:xfrm>
            <a:off x="2862072" y="2322576"/>
            <a:ext cx="6474000" cy="1902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4000"/>
              <a:buFont typeface="Century Gothic"/>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12"/>
          <p:cNvSpPr txBox="1">
            <a:spLocks noGrp="1"/>
          </p:cNvSpPr>
          <p:nvPr>
            <p:ph type="body" idx="1"/>
          </p:nvPr>
        </p:nvSpPr>
        <p:spPr>
          <a:xfrm>
            <a:off x="1027874" y="809103"/>
            <a:ext cx="1799100" cy="2062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2"/>
              </a:buClr>
              <a:buSzPts val="25000"/>
              <a:buNone/>
              <a:defRPr sz="25000" b="1">
                <a:solidFill>
                  <a:schemeClr val="dk2"/>
                </a:solidFill>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2" name="Google Shape;212;p12"/>
          <p:cNvSpPr txBox="1">
            <a:spLocks noGrp="1"/>
          </p:cNvSpPr>
          <p:nvPr>
            <p:ph type="body" idx="2"/>
          </p:nvPr>
        </p:nvSpPr>
        <p:spPr>
          <a:xfrm>
            <a:off x="2862072" y="4334256"/>
            <a:ext cx="2340900" cy="5853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dk1"/>
              </a:buClr>
              <a:buSzPts val="2000"/>
              <a:buNone/>
              <a:defRPr sz="20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3" name="Google Shape;213;p12"/>
          <p:cNvSpPr txBox="1">
            <a:spLocks noGrp="1"/>
          </p:cNvSpPr>
          <p:nvPr>
            <p:ph type="body" idx="3"/>
          </p:nvPr>
        </p:nvSpPr>
        <p:spPr>
          <a:xfrm>
            <a:off x="9281160" y="3957272"/>
            <a:ext cx="1799100" cy="2062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2"/>
              </a:buClr>
              <a:buSzPts val="25000"/>
              <a:buNone/>
              <a:defRPr sz="25000" b="1">
                <a:solidFill>
                  <a:schemeClr val="dk2"/>
                </a:solidFill>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4" name="Google Shape;214;p12"/>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5" name="Google Shape;215;p12"/>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6" name="Google Shape;216;p12"/>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am x4">
  <p:cSld name="Team x4">
    <p:bg>
      <p:bgPr>
        <a:solidFill>
          <a:schemeClr val="dk2"/>
        </a:solidFill>
        <a:effectLst/>
      </p:bgPr>
    </p:bg>
    <p:spTree>
      <p:nvGrpSpPr>
        <p:cNvPr id="1" name="Shape 217"/>
        <p:cNvGrpSpPr/>
        <p:nvPr/>
      </p:nvGrpSpPr>
      <p:grpSpPr>
        <a:xfrm>
          <a:off x="0" y="0"/>
          <a:ext cx="0" cy="0"/>
          <a:chOff x="0" y="0"/>
          <a:chExt cx="0" cy="0"/>
        </a:xfrm>
      </p:grpSpPr>
      <p:sp>
        <p:nvSpPr>
          <p:cNvPr id="218" name="Google Shape;218;p13"/>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Clr>
                <a:schemeClr val="lt1"/>
              </a:buClr>
              <a:buSzPts val="6000"/>
              <a:buFont typeface="Century Gothic"/>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9" name="Google Shape;219;p13"/>
          <p:cNvSpPr/>
          <p:nvPr/>
        </p:nvSpPr>
        <p:spPr>
          <a:xfrm>
            <a:off x="694922" y="2330750"/>
            <a:ext cx="2541900"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20" name="Google Shape;220;p13"/>
          <p:cNvSpPr/>
          <p:nvPr/>
        </p:nvSpPr>
        <p:spPr>
          <a:xfrm>
            <a:off x="3541000" y="2330750"/>
            <a:ext cx="2541900"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21" name="Google Shape;221;p13"/>
          <p:cNvSpPr/>
          <p:nvPr/>
        </p:nvSpPr>
        <p:spPr>
          <a:xfrm>
            <a:off x="6387080" y="2328404"/>
            <a:ext cx="2541900"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22" name="Google Shape;222;p13"/>
          <p:cNvSpPr/>
          <p:nvPr/>
        </p:nvSpPr>
        <p:spPr>
          <a:xfrm>
            <a:off x="9233158" y="2328404"/>
            <a:ext cx="2541900"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23" name="Google Shape;223;p13"/>
          <p:cNvSpPr txBox="1">
            <a:spLocks noGrp="1"/>
          </p:cNvSpPr>
          <p:nvPr>
            <p:ph type="body" idx="1"/>
          </p:nvPr>
        </p:nvSpPr>
        <p:spPr>
          <a:xfrm>
            <a:off x="565816"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rtl="0">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4" name="Google Shape;224;p13"/>
          <p:cNvSpPr>
            <a:spLocks noGrp="1"/>
          </p:cNvSpPr>
          <p:nvPr>
            <p:ph type="pic" idx="2"/>
          </p:nvPr>
        </p:nvSpPr>
        <p:spPr>
          <a:xfrm>
            <a:off x="579532" y="2193042"/>
            <a:ext cx="2487300" cy="2103000"/>
          </a:xfrm>
          <a:prstGeom prst="rect">
            <a:avLst/>
          </a:prstGeom>
          <a:noFill/>
          <a:ln w="25400" cap="flat" cmpd="sng">
            <a:solidFill>
              <a:schemeClr val="dk1"/>
            </a:solidFill>
            <a:prstDash val="solid"/>
            <a:round/>
            <a:headEnd type="none" w="sm" len="sm"/>
            <a:tailEnd type="none" w="sm" len="sm"/>
          </a:ln>
        </p:spPr>
      </p:sp>
      <p:sp>
        <p:nvSpPr>
          <p:cNvPr id="225" name="Google Shape;225;p13"/>
          <p:cNvSpPr txBox="1">
            <a:spLocks noGrp="1"/>
          </p:cNvSpPr>
          <p:nvPr>
            <p:ph type="body" idx="3"/>
          </p:nvPr>
        </p:nvSpPr>
        <p:spPr>
          <a:xfrm>
            <a:off x="580220" y="4846546"/>
            <a:ext cx="2514600" cy="338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0"/>
              </a:spcBef>
              <a:spcAft>
                <a:spcPts val="0"/>
              </a:spcAft>
              <a:buClr>
                <a:schemeClr val="dk1"/>
              </a:buClr>
              <a:buSzPts val="1600"/>
              <a:buNone/>
              <a:defRPr sz="16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6" name="Google Shape;226;p13"/>
          <p:cNvSpPr txBox="1">
            <a:spLocks noGrp="1"/>
          </p:cNvSpPr>
          <p:nvPr>
            <p:ph type="body" idx="4"/>
          </p:nvPr>
        </p:nvSpPr>
        <p:spPr>
          <a:xfrm>
            <a:off x="3419856"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rtl="0">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7" name="Google Shape;227;p13"/>
          <p:cNvSpPr>
            <a:spLocks noGrp="1"/>
          </p:cNvSpPr>
          <p:nvPr>
            <p:ph type="pic" idx="5"/>
          </p:nvPr>
        </p:nvSpPr>
        <p:spPr>
          <a:xfrm>
            <a:off x="3433572" y="2193042"/>
            <a:ext cx="2487300" cy="2103000"/>
          </a:xfrm>
          <a:prstGeom prst="rect">
            <a:avLst/>
          </a:prstGeom>
          <a:noFill/>
          <a:ln w="25400" cap="flat" cmpd="sng">
            <a:solidFill>
              <a:schemeClr val="dk1"/>
            </a:solidFill>
            <a:prstDash val="solid"/>
            <a:round/>
            <a:headEnd type="none" w="sm" len="sm"/>
            <a:tailEnd type="none" w="sm" len="sm"/>
          </a:ln>
        </p:spPr>
      </p:sp>
      <p:sp>
        <p:nvSpPr>
          <p:cNvPr id="228" name="Google Shape;228;p13"/>
          <p:cNvSpPr txBox="1">
            <a:spLocks noGrp="1"/>
          </p:cNvSpPr>
          <p:nvPr>
            <p:ph type="body" idx="6"/>
          </p:nvPr>
        </p:nvSpPr>
        <p:spPr>
          <a:xfrm>
            <a:off x="3419856" y="4846546"/>
            <a:ext cx="2514600" cy="338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0"/>
              </a:spcBef>
              <a:spcAft>
                <a:spcPts val="0"/>
              </a:spcAft>
              <a:buClr>
                <a:schemeClr val="dk1"/>
              </a:buClr>
              <a:buSzPts val="1600"/>
              <a:buNone/>
              <a:defRPr sz="16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9" name="Google Shape;229;p13"/>
          <p:cNvSpPr txBox="1">
            <a:spLocks noGrp="1"/>
          </p:cNvSpPr>
          <p:nvPr>
            <p:ph type="body" idx="7"/>
          </p:nvPr>
        </p:nvSpPr>
        <p:spPr>
          <a:xfrm>
            <a:off x="6263640"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rtl="0">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0" name="Google Shape;230;p13"/>
          <p:cNvSpPr>
            <a:spLocks noGrp="1"/>
          </p:cNvSpPr>
          <p:nvPr>
            <p:ph type="pic" idx="8"/>
          </p:nvPr>
        </p:nvSpPr>
        <p:spPr>
          <a:xfrm>
            <a:off x="6277356" y="2193042"/>
            <a:ext cx="2487300" cy="2103000"/>
          </a:xfrm>
          <a:prstGeom prst="rect">
            <a:avLst/>
          </a:prstGeom>
          <a:noFill/>
          <a:ln w="25400" cap="flat" cmpd="sng">
            <a:solidFill>
              <a:schemeClr val="dk1"/>
            </a:solidFill>
            <a:prstDash val="solid"/>
            <a:round/>
            <a:headEnd type="none" w="sm" len="sm"/>
            <a:tailEnd type="none" w="sm" len="sm"/>
          </a:ln>
        </p:spPr>
      </p:sp>
      <p:sp>
        <p:nvSpPr>
          <p:cNvPr id="231" name="Google Shape;231;p13"/>
          <p:cNvSpPr txBox="1">
            <a:spLocks noGrp="1"/>
          </p:cNvSpPr>
          <p:nvPr>
            <p:ph type="body" idx="9"/>
          </p:nvPr>
        </p:nvSpPr>
        <p:spPr>
          <a:xfrm>
            <a:off x="6263640" y="4846546"/>
            <a:ext cx="2514600" cy="338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0"/>
              </a:spcBef>
              <a:spcAft>
                <a:spcPts val="0"/>
              </a:spcAft>
              <a:buClr>
                <a:schemeClr val="dk1"/>
              </a:buClr>
              <a:buSzPts val="1600"/>
              <a:buNone/>
              <a:defRPr sz="16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2" name="Google Shape;232;p13"/>
          <p:cNvSpPr txBox="1">
            <a:spLocks noGrp="1"/>
          </p:cNvSpPr>
          <p:nvPr>
            <p:ph type="body" idx="13"/>
          </p:nvPr>
        </p:nvSpPr>
        <p:spPr>
          <a:xfrm>
            <a:off x="9107424" y="2169547"/>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rtl="0">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3" name="Google Shape;233;p13"/>
          <p:cNvSpPr>
            <a:spLocks noGrp="1"/>
          </p:cNvSpPr>
          <p:nvPr>
            <p:ph type="pic" idx="14"/>
          </p:nvPr>
        </p:nvSpPr>
        <p:spPr>
          <a:xfrm>
            <a:off x="9121140" y="2169547"/>
            <a:ext cx="2487300" cy="2103000"/>
          </a:xfrm>
          <a:prstGeom prst="rect">
            <a:avLst/>
          </a:prstGeom>
          <a:noFill/>
          <a:ln w="25400" cap="flat" cmpd="sng">
            <a:solidFill>
              <a:schemeClr val="dk1"/>
            </a:solidFill>
            <a:prstDash val="solid"/>
            <a:round/>
            <a:headEnd type="none" w="sm" len="sm"/>
            <a:tailEnd type="none" w="sm" len="sm"/>
          </a:ln>
        </p:spPr>
      </p:sp>
      <p:sp>
        <p:nvSpPr>
          <p:cNvPr id="234" name="Google Shape;234;p13"/>
          <p:cNvSpPr txBox="1">
            <a:spLocks noGrp="1"/>
          </p:cNvSpPr>
          <p:nvPr>
            <p:ph type="body" idx="15"/>
          </p:nvPr>
        </p:nvSpPr>
        <p:spPr>
          <a:xfrm>
            <a:off x="9107424" y="4846546"/>
            <a:ext cx="2514600" cy="338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0"/>
              </a:spcBef>
              <a:spcAft>
                <a:spcPts val="0"/>
              </a:spcAft>
              <a:buClr>
                <a:schemeClr val="dk1"/>
              </a:buClr>
              <a:buSzPts val="1600"/>
              <a:buNone/>
              <a:defRPr sz="16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235" name="Google Shape;235;p13"/>
          <p:cNvCxnSpPr/>
          <p:nvPr/>
        </p:nvCxnSpPr>
        <p:spPr>
          <a:xfrm>
            <a:off x="0" y="6535885"/>
            <a:ext cx="838200" cy="0"/>
          </a:xfrm>
          <a:prstGeom prst="straightConnector1">
            <a:avLst/>
          </a:prstGeom>
          <a:noFill/>
          <a:ln w="12700" cap="flat" cmpd="sng">
            <a:solidFill>
              <a:schemeClr val="lt1"/>
            </a:solidFill>
            <a:prstDash val="solid"/>
            <a:miter lim="800000"/>
            <a:headEnd type="none" w="sm" len="sm"/>
            <a:tailEnd type="none" w="sm" len="sm"/>
          </a:ln>
        </p:spPr>
      </p:cxnSp>
      <p:cxnSp>
        <p:nvCxnSpPr>
          <p:cNvPr id="236" name="Google Shape;236;p13"/>
          <p:cNvCxnSpPr/>
          <p:nvPr/>
        </p:nvCxnSpPr>
        <p:spPr>
          <a:xfrm>
            <a:off x="1205025" y="6535885"/>
            <a:ext cx="4160400" cy="0"/>
          </a:xfrm>
          <a:prstGeom prst="straightConnector1">
            <a:avLst/>
          </a:prstGeom>
          <a:noFill/>
          <a:ln w="12700" cap="flat" cmpd="sng">
            <a:solidFill>
              <a:schemeClr val="lt1"/>
            </a:solidFill>
            <a:prstDash val="solid"/>
            <a:miter lim="800000"/>
            <a:headEnd type="none" w="sm" len="sm"/>
            <a:tailEnd type="none" w="sm" len="sm"/>
          </a:ln>
        </p:spPr>
      </p:cxnSp>
      <p:cxnSp>
        <p:nvCxnSpPr>
          <p:cNvPr id="237" name="Google Shape;237;p13"/>
          <p:cNvCxnSpPr/>
          <p:nvPr/>
        </p:nvCxnSpPr>
        <p:spPr>
          <a:xfrm>
            <a:off x="6802120" y="6528812"/>
            <a:ext cx="3840600" cy="0"/>
          </a:xfrm>
          <a:prstGeom prst="straightConnector1">
            <a:avLst/>
          </a:prstGeom>
          <a:noFill/>
          <a:ln w="12700" cap="flat" cmpd="sng">
            <a:solidFill>
              <a:schemeClr val="lt1"/>
            </a:solidFill>
            <a:prstDash val="solid"/>
            <a:miter lim="800000"/>
            <a:headEnd type="none" w="sm" len="sm"/>
            <a:tailEnd type="none" w="sm" len="sm"/>
          </a:ln>
        </p:spPr>
      </p:cxnSp>
      <p:cxnSp>
        <p:nvCxnSpPr>
          <p:cNvPr id="238" name="Google Shape;238;p13"/>
          <p:cNvCxnSpPr/>
          <p:nvPr/>
        </p:nvCxnSpPr>
        <p:spPr>
          <a:xfrm>
            <a:off x="11276341" y="6528816"/>
            <a:ext cx="914400" cy="0"/>
          </a:xfrm>
          <a:prstGeom prst="straightConnector1">
            <a:avLst/>
          </a:prstGeom>
          <a:noFill/>
          <a:ln w="12700" cap="flat" cmpd="sng">
            <a:solidFill>
              <a:schemeClr val="lt1"/>
            </a:solidFill>
            <a:prstDash val="solid"/>
            <a:miter lim="800000"/>
            <a:headEnd type="none" w="sm" len="sm"/>
            <a:tailEnd type="none" w="sm" len="sm"/>
          </a:ln>
        </p:spPr>
      </p:cxnSp>
      <p:sp>
        <p:nvSpPr>
          <p:cNvPr id="239" name="Google Shape;239;p13"/>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sz="1000" b="0" i="0" u="none" strike="noStrike" cap="none">
                <a:solidFill>
                  <a:schemeClr val="lt1"/>
                </a:solidFill>
                <a:latin typeface="Century Gothic"/>
                <a:ea typeface="Century Gothic"/>
                <a:cs typeface="Century Gothic"/>
                <a:sym typeface="Century Gothic"/>
              </a:defRPr>
            </a:lvl1pPr>
            <a:lvl2pPr marL="0" lvl="1" indent="0" algn="ctr" rtl="0">
              <a:spcBef>
                <a:spcPts val="0"/>
              </a:spcBef>
              <a:buNone/>
              <a:defRPr sz="1000" b="0" i="0" u="none" strike="noStrike" cap="none">
                <a:solidFill>
                  <a:schemeClr val="lt1"/>
                </a:solidFill>
                <a:latin typeface="Century Gothic"/>
                <a:ea typeface="Century Gothic"/>
                <a:cs typeface="Century Gothic"/>
                <a:sym typeface="Century Gothic"/>
              </a:defRPr>
            </a:lvl2pPr>
            <a:lvl3pPr marL="0" lvl="2" indent="0" algn="ctr" rtl="0">
              <a:spcBef>
                <a:spcPts val="0"/>
              </a:spcBef>
              <a:buNone/>
              <a:defRPr sz="1000" b="0" i="0" u="none" strike="noStrike" cap="none">
                <a:solidFill>
                  <a:schemeClr val="lt1"/>
                </a:solidFill>
                <a:latin typeface="Century Gothic"/>
                <a:ea typeface="Century Gothic"/>
                <a:cs typeface="Century Gothic"/>
                <a:sym typeface="Century Gothic"/>
              </a:defRPr>
            </a:lvl3pPr>
            <a:lvl4pPr marL="0" lvl="3" indent="0" algn="ctr" rtl="0">
              <a:spcBef>
                <a:spcPts val="0"/>
              </a:spcBef>
              <a:buNone/>
              <a:defRPr sz="1000" b="0" i="0" u="none" strike="noStrike" cap="none">
                <a:solidFill>
                  <a:schemeClr val="lt1"/>
                </a:solidFill>
                <a:latin typeface="Century Gothic"/>
                <a:ea typeface="Century Gothic"/>
                <a:cs typeface="Century Gothic"/>
                <a:sym typeface="Century Gothic"/>
              </a:defRPr>
            </a:lvl4pPr>
            <a:lvl5pPr marL="0" lvl="4" indent="0" algn="ctr" rtl="0">
              <a:spcBef>
                <a:spcPts val="0"/>
              </a:spcBef>
              <a:buNone/>
              <a:defRPr sz="1000" b="0" i="0" u="none" strike="noStrike" cap="none">
                <a:solidFill>
                  <a:schemeClr val="lt1"/>
                </a:solidFill>
                <a:latin typeface="Century Gothic"/>
                <a:ea typeface="Century Gothic"/>
                <a:cs typeface="Century Gothic"/>
                <a:sym typeface="Century Gothic"/>
              </a:defRPr>
            </a:lvl5pPr>
            <a:lvl6pPr marL="0" lvl="5" indent="0" algn="ctr" rtl="0">
              <a:spcBef>
                <a:spcPts val="0"/>
              </a:spcBef>
              <a:buNone/>
              <a:defRPr sz="1000" b="0" i="0" u="none" strike="noStrike" cap="none">
                <a:solidFill>
                  <a:schemeClr val="lt1"/>
                </a:solidFill>
                <a:latin typeface="Century Gothic"/>
                <a:ea typeface="Century Gothic"/>
                <a:cs typeface="Century Gothic"/>
                <a:sym typeface="Century Gothic"/>
              </a:defRPr>
            </a:lvl6pPr>
            <a:lvl7pPr marL="0" lvl="6" indent="0" algn="ctr" rtl="0">
              <a:spcBef>
                <a:spcPts val="0"/>
              </a:spcBef>
              <a:buNone/>
              <a:defRPr sz="1000" b="0" i="0" u="none" strike="noStrike" cap="none">
                <a:solidFill>
                  <a:schemeClr val="lt1"/>
                </a:solidFill>
                <a:latin typeface="Century Gothic"/>
                <a:ea typeface="Century Gothic"/>
                <a:cs typeface="Century Gothic"/>
                <a:sym typeface="Century Gothic"/>
              </a:defRPr>
            </a:lvl7pPr>
            <a:lvl8pPr marL="0" lvl="7" indent="0" algn="ctr" rtl="0">
              <a:spcBef>
                <a:spcPts val="0"/>
              </a:spcBef>
              <a:buNone/>
              <a:defRPr sz="1000" b="0" i="0" u="none" strike="noStrike" cap="none">
                <a:solidFill>
                  <a:schemeClr val="lt1"/>
                </a:solidFill>
                <a:latin typeface="Century Gothic"/>
                <a:ea typeface="Century Gothic"/>
                <a:cs typeface="Century Gothic"/>
                <a:sym typeface="Century Gothic"/>
              </a:defRPr>
            </a:lvl8pPr>
            <a:lvl9pPr marL="0" lvl="8" indent="0" algn="ctr" rtl="0">
              <a:spcBef>
                <a:spcPts val="0"/>
              </a:spcBef>
              <a:buNone/>
              <a:defRPr sz="10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240" name="Google Shape;240;p13"/>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1" name="Google Shape;241;p13"/>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eam x8">
  <p:cSld name="Team x8">
    <p:bg>
      <p:bgPr>
        <a:solidFill>
          <a:schemeClr val="accent2"/>
        </a:solidFill>
        <a:effectLst/>
      </p:bgPr>
    </p:bg>
    <p:spTree>
      <p:nvGrpSpPr>
        <p:cNvPr id="1" name="Shape 242"/>
        <p:cNvGrpSpPr/>
        <p:nvPr/>
      </p:nvGrpSpPr>
      <p:grpSpPr>
        <a:xfrm>
          <a:off x="0" y="0"/>
          <a:ext cx="0" cy="0"/>
          <a:chOff x="0" y="0"/>
          <a:chExt cx="0" cy="0"/>
        </a:xfrm>
      </p:grpSpPr>
      <p:sp>
        <p:nvSpPr>
          <p:cNvPr id="243" name="Google Shape;243;p14"/>
          <p:cNvSpPr/>
          <p:nvPr/>
        </p:nvSpPr>
        <p:spPr>
          <a:xfrm>
            <a:off x="663551" y="1967633"/>
            <a:ext cx="2544000" cy="20853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44" name="Google Shape;244;p14"/>
          <p:cNvSpPr/>
          <p:nvPr/>
        </p:nvSpPr>
        <p:spPr>
          <a:xfrm>
            <a:off x="663550" y="4337851"/>
            <a:ext cx="2544000" cy="20853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45" name="Google Shape;245;p14"/>
          <p:cNvSpPr/>
          <p:nvPr/>
        </p:nvSpPr>
        <p:spPr>
          <a:xfrm>
            <a:off x="3509629" y="1967633"/>
            <a:ext cx="2544000" cy="20853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46" name="Google Shape;246;p14"/>
          <p:cNvSpPr/>
          <p:nvPr/>
        </p:nvSpPr>
        <p:spPr>
          <a:xfrm>
            <a:off x="3509628" y="4337851"/>
            <a:ext cx="2544000" cy="20853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47" name="Google Shape;247;p14"/>
          <p:cNvSpPr/>
          <p:nvPr/>
        </p:nvSpPr>
        <p:spPr>
          <a:xfrm>
            <a:off x="6355709" y="1965287"/>
            <a:ext cx="2544000" cy="20853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48" name="Google Shape;248;p14"/>
          <p:cNvSpPr/>
          <p:nvPr/>
        </p:nvSpPr>
        <p:spPr>
          <a:xfrm>
            <a:off x="6355708" y="4335505"/>
            <a:ext cx="2544000" cy="20853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49" name="Google Shape;249;p14"/>
          <p:cNvSpPr/>
          <p:nvPr/>
        </p:nvSpPr>
        <p:spPr>
          <a:xfrm>
            <a:off x="9201787" y="1965287"/>
            <a:ext cx="2544000" cy="20853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50" name="Google Shape;250;p14"/>
          <p:cNvSpPr/>
          <p:nvPr/>
        </p:nvSpPr>
        <p:spPr>
          <a:xfrm>
            <a:off x="9201786" y="4335505"/>
            <a:ext cx="2544000" cy="20853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51" name="Google Shape;251;p14"/>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Clr>
                <a:schemeClr val="dk1"/>
              </a:buClr>
              <a:buSzPts val="6000"/>
              <a:buFont typeface="Century Gothic"/>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2" name="Google Shape;252;p14"/>
          <p:cNvSpPr txBox="1">
            <a:spLocks noGrp="1"/>
          </p:cNvSpPr>
          <p:nvPr>
            <p:ph type="body" idx="1"/>
          </p:nvPr>
        </p:nvSpPr>
        <p:spPr>
          <a:xfrm>
            <a:off x="565816" y="1865376"/>
            <a:ext cx="2514600" cy="2084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rtl="0">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3" name="Google Shape;253;p14"/>
          <p:cNvSpPr>
            <a:spLocks noGrp="1"/>
          </p:cNvSpPr>
          <p:nvPr>
            <p:ph type="pic" idx="2"/>
          </p:nvPr>
        </p:nvSpPr>
        <p:spPr>
          <a:xfrm>
            <a:off x="579532" y="1874520"/>
            <a:ext cx="2487300" cy="1280100"/>
          </a:xfrm>
          <a:prstGeom prst="rect">
            <a:avLst/>
          </a:prstGeom>
          <a:noFill/>
          <a:ln w="25400" cap="flat" cmpd="sng">
            <a:solidFill>
              <a:schemeClr val="dk1"/>
            </a:solidFill>
            <a:prstDash val="solid"/>
            <a:round/>
            <a:headEnd type="none" w="sm" len="sm"/>
            <a:tailEnd type="none" w="sm" len="sm"/>
          </a:ln>
        </p:spPr>
      </p:sp>
      <p:sp>
        <p:nvSpPr>
          <p:cNvPr id="254" name="Google Shape;254;p14"/>
          <p:cNvSpPr txBox="1">
            <a:spLocks noGrp="1"/>
          </p:cNvSpPr>
          <p:nvPr>
            <p:ph type="body" idx="3"/>
          </p:nvPr>
        </p:nvSpPr>
        <p:spPr>
          <a:xfrm>
            <a:off x="580220" y="3584901"/>
            <a:ext cx="2514600" cy="2742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1000"/>
              </a:spcBef>
              <a:spcAft>
                <a:spcPts val="0"/>
              </a:spcAft>
              <a:buClr>
                <a:schemeClr val="dk1"/>
              </a:buClr>
              <a:buSzPts val="1200"/>
              <a:buNone/>
              <a:defRPr sz="12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5" name="Google Shape;255;p14"/>
          <p:cNvSpPr txBox="1">
            <a:spLocks noGrp="1"/>
          </p:cNvSpPr>
          <p:nvPr>
            <p:ph type="body" idx="4"/>
          </p:nvPr>
        </p:nvSpPr>
        <p:spPr>
          <a:xfrm>
            <a:off x="565816" y="4242816"/>
            <a:ext cx="2514600" cy="2084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rtl="0">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6" name="Google Shape;256;p14"/>
          <p:cNvSpPr>
            <a:spLocks noGrp="1"/>
          </p:cNvSpPr>
          <p:nvPr>
            <p:ph type="pic" idx="5"/>
          </p:nvPr>
        </p:nvSpPr>
        <p:spPr>
          <a:xfrm>
            <a:off x="579532" y="4242816"/>
            <a:ext cx="2487300" cy="1280100"/>
          </a:xfrm>
          <a:prstGeom prst="rect">
            <a:avLst/>
          </a:prstGeom>
          <a:noFill/>
          <a:ln w="25400" cap="flat" cmpd="sng">
            <a:solidFill>
              <a:schemeClr val="dk1"/>
            </a:solidFill>
            <a:prstDash val="solid"/>
            <a:round/>
            <a:headEnd type="none" w="sm" len="sm"/>
            <a:tailEnd type="none" w="sm" len="sm"/>
          </a:ln>
        </p:spPr>
      </p:sp>
      <p:sp>
        <p:nvSpPr>
          <p:cNvPr id="257" name="Google Shape;257;p14"/>
          <p:cNvSpPr txBox="1">
            <a:spLocks noGrp="1"/>
          </p:cNvSpPr>
          <p:nvPr>
            <p:ph type="body" idx="6"/>
          </p:nvPr>
        </p:nvSpPr>
        <p:spPr>
          <a:xfrm>
            <a:off x="580220" y="5947269"/>
            <a:ext cx="2514600" cy="2742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1000"/>
              </a:spcBef>
              <a:spcAft>
                <a:spcPts val="0"/>
              </a:spcAft>
              <a:buClr>
                <a:schemeClr val="dk1"/>
              </a:buClr>
              <a:buSzPts val="1200"/>
              <a:buNone/>
              <a:defRPr sz="12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8" name="Google Shape;258;p14"/>
          <p:cNvSpPr txBox="1">
            <a:spLocks noGrp="1"/>
          </p:cNvSpPr>
          <p:nvPr>
            <p:ph type="body" idx="7"/>
          </p:nvPr>
        </p:nvSpPr>
        <p:spPr>
          <a:xfrm>
            <a:off x="3419856" y="1865376"/>
            <a:ext cx="2514600" cy="2084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rtl="0">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59" name="Google Shape;259;p14"/>
          <p:cNvSpPr>
            <a:spLocks noGrp="1"/>
          </p:cNvSpPr>
          <p:nvPr>
            <p:ph type="pic" idx="8"/>
          </p:nvPr>
        </p:nvSpPr>
        <p:spPr>
          <a:xfrm>
            <a:off x="3433572" y="1874520"/>
            <a:ext cx="2487300" cy="1280100"/>
          </a:xfrm>
          <a:prstGeom prst="rect">
            <a:avLst/>
          </a:prstGeom>
          <a:noFill/>
          <a:ln w="25400" cap="flat" cmpd="sng">
            <a:solidFill>
              <a:schemeClr val="dk1"/>
            </a:solidFill>
            <a:prstDash val="solid"/>
            <a:round/>
            <a:headEnd type="none" w="sm" len="sm"/>
            <a:tailEnd type="none" w="sm" len="sm"/>
          </a:ln>
        </p:spPr>
      </p:sp>
      <p:sp>
        <p:nvSpPr>
          <p:cNvPr id="260" name="Google Shape;260;p14"/>
          <p:cNvSpPr txBox="1">
            <a:spLocks noGrp="1"/>
          </p:cNvSpPr>
          <p:nvPr>
            <p:ph type="body" idx="9"/>
          </p:nvPr>
        </p:nvSpPr>
        <p:spPr>
          <a:xfrm>
            <a:off x="3419856" y="3584901"/>
            <a:ext cx="2514600" cy="2742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1000"/>
              </a:spcBef>
              <a:spcAft>
                <a:spcPts val="0"/>
              </a:spcAft>
              <a:buClr>
                <a:schemeClr val="dk1"/>
              </a:buClr>
              <a:buSzPts val="1200"/>
              <a:buNone/>
              <a:defRPr sz="12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1" name="Google Shape;261;p14"/>
          <p:cNvSpPr txBox="1">
            <a:spLocks noGrp="1"/>
          </p:cNvSpPr>
          <p:nvPr>
            <p:ph type="body" idx="13"/>
          </p:nvPr>
        </p:nvSpPr>
        <p:spPr>
          <a:xfrm>
            <a:off x="3419856" y="4242816"/>
            <a:ext cx="2514600" cy="2084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rtl="0">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2" name="Google Shape;262;p14"/>
          <p:cNvSpPr>
            <a:spLocks noGrp="1"/>
          </p:cNvSpPr>
          <p:nvPr>
            <p:ph type="pic" idx="14"/>
          </p:nvPr>
        </p:nvSpPr>
        <p:spPr>
          <a:xfrm>
            <a:off x="3433572" y="4242816"/>
            <a:ext cx="2487300" cy="1280100"/>
          </a:xfrm>
          <a:prstGeom prst="rect">
            <a:avLst/>
          </a:prstGeom>
          <a:noFill/>
          <a:ln w="25400" cap="flat" cmpd="sng">
            <a:solidFill>
              <a:schemeClr val="dk1"/>
            </a:solidFill>
            <a:prstDash val="solid"/>
            <a:round/>
            <a:headEnd type="none" w="sm" len="sm"/>
            <a:tailEnd type="none" w="sm" len="sm"/>
          </a:ln>
        </p:spPr>
      </p:sp>
      <p:sp>
        <p:nvSpPr>
          <p:cNvPr id="263" name="Google Shape;263;p14"/>
          <p:cNvSpPr txBox="1">
            <a:spLocks noGrp="1"/>
          </p:cNvSpPr>
          <p:nvPr>
            <p:ph type="body" idx="15"/>
          </p:nvPr>
        </p:nvSpPr>
        <p:spPr>
          <a:xfrm>
            <a:off x="3419856" y="5947269"/>
            <a:ext cx="2514600" cy="2742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1000"/>
              </a:spcBef>
              <a:spcAft>
                <a:spcPts val="0"/>
              </a:spcAft>
              <a:buClr>
                <a:schemeClr val="dk1"/>
              </a:buClr>
              <a:buSzPts val="1200"/>
              <a:buNone/>
              <a:defRPr sz="12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4" name="Google Shape;264;p14"/>
          <p:cNvSpPr txBox="1">
            <a:spLocks noGrp="1"/>
          </p:cNvSpPr>
          <p:nvPr>
            <p:ph type="body" idx="16"/>
          </p:nvPr>
        </p:nvSpPr>
        <p:spPr>
          <a:xfrm>
            <a:off x="6263640" y="1865376"/>
            <a:ext cx="2514600" cy="2084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rtl="0">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5" name="Google Shape;265;p14"/>
          <p:cNvSpPr>
            <a:spLocks noGrp="1"/>
          </p:cNvSpPr>
          <p:nvPr>
            <p:ph type="pic" idx="17"/>
          </p:nvPr>
        </p:nvSpPr>
        <p:spPr>
          <a:xfrm>
            <a:off x="6277356" y="1874520"/>
            <a:ext cx="2487300" cy="1280100"/>
          </a:xfrm>
          <a:prstGeom prst="rect">
            <a:avLst/>
          </a:prstGeom>
          <a:noFill/>
          <a:ln w="25400" cap="flat" cmpd="sng">
            <a:solidFill>
              <a:schemeClr val="dk1"/>
            </a:solidFill>
            <a:prstDash val="solid"/>
            <a:round/>
            <a:headEnd type="none" w="sm" len="sm"/>
            <a:tailEnd type="none" w="sm" len="sm"/>
          </a:ln>
        </p:spPr>
      </p:sp>
      <p:sp>
        <p:nvSpPr>
          <p:cNvPr id="266" name="Google Shape;266;p14"/>
          <p:cNvSpPr txBox="1">
            <a:spLocks noGrp="1"/>
          </p:cNvSpPr>
          <p:nvPr>
            <p:ph type="body" idx="18"/>
          </p:nvPr>
        </p:nvSpPr>
        <p:spPr>
          <a:xfrm>
            <a:off x="6263640" y="3584901"/>
            <a:ext cx="2514600" cy="2742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1000"/>
              </a:spcBef>
              <a:spcAft>
                <a:spcPts val="0"/>
              </a:spcAft>
              <a:buClr>
                <a:schemeClr val="dk1"/>
              </a:buClr>
              <a:buSzPts val="1200"/>
              <a:buNone/>
              <a:defRPr sz="12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7" name="Google Shape;267;p14"/>
          <p:cNvSpPr txBox="1">
            <a:spLocks noGrp="1"/>
          </p:cNvSpPr>
          <p:nvPr>
            <p:ph type="body" idx="19"/>
          </p:nvPr>
        </p:nvSpPr>
        <p:spPr>
          <a:xfrm>
            <a:off x="6263640" y="4242816"/>
            <a:ext cx="2514600" cy="2084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rtl="0">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8" name="Google Shape;268;p14"/>
          <p:cNvSpPr>
            <a:spLocks noGrp="1"/>
          </p:cNvSpPr>
          <p:nvPr>
            <p:ph type="pic" idx="20"/>
          </p:nvPr>
        </p:nvSpPr>
        <p:spPr>
          <a:xfrm>
            <a:off x="6277356" y="4242816"/>
            <a:ext cx="2487300" cy="1280100"/>
          </a:xfrm>
          <a:prstGeom prst="rect">
            <a:avLst/>
          </a:prstGeom>
          <a:noFill/>
          <a:ln w="25400" cap="flat" cmpd="sng">
            <a:solidFill>
              <a:schemeClr val="dk1"/>
            </a:solidFill>
            <a:prstDash val="solid"/>
            <a:round/>
            <a:headEnd type="none" w="sm" len="sm"/>
            <a:tailEnd type="none" w="sm" len="sm"/>
          </a:ln>
        </p:spPr>
      </p:sp>
      <p:sp>
        <p:nvSpPr>
          <p:cNvPr id="269" name="Google Shape;269;p14"/>
          <p:cNvSpPr txBox="1">
            <a:spLocks noGrp="1"/>
          </p:cNvSpPr>
          <p:nvPr>
            <p:ph type="body" idx="21"/>
          </p:nvPr>
        </p:nvSpPr>
        <p:spPr>
          <a:xfrm>
            <a:off x="6263640" y="5947269"/>
            <a:ext cx="2514600" cy="2742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1000"/>
              </a:spcBef>
              <a:spcAft>
                <a:spcPts val="0"/>
              </a:spcAft>
              <a:buClr>
                <a:schemeClr val="dk1"/>
              </a:buClr>
              <a:buSzPts val="1200"/>
              <a:buNone/>
              <a:defRPr sz="12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0" name="Google Shape;270;p14"/>
          <p:cNvSpPr txBox="1">
            <a:spLocks noGrp="1"/>
          </p:cNvSpPr>
          <p:nvPr>
            <p:ph type="body" idx="22"/>
          </p:nvPr>
        </p:nvSpPr>
        <p:spPr>
          <a:xfrm>
            <a:off x="9107424" y="1865376"/>
            <a:ext cx="2514600" cy="2084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rtl="0">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1" name="Google Shape;271;p14"/>
          <p:cNvSpPr>
            <a:spLocks noGrp="1"/>
          </p:cNvSpPr>
          <p:nvPr>
            <p:ph type="pic" idx="23"/>
          </p:nvPr>
        </p:nvSpPr>
        <p:spPr>
          <a:xfrm>
            <a:off x="9121140" y="1874520"/>
            <a:ext cx="2487300" cy="1280100"/>
          </a:xfrm>
          <a:prstGeom prst="rect">
            <a:avLst/>
          </a:prstGeom>
          <a:noFill/>
          <a:ln w="25400" cap="flat" cmpd="sng">
            <a:solidFill>
              <a:schemeClr val="dk1"/>
            </a:solidFill>
            <a:prstDash val="solid"/>
            <a:round/>
            <a:headEnd type="none" w="sm" len="sm"/>
            <a:tailEnd type="none" w="sm" len="sm"/>
          </a:ln>
        </p:spPr>
      </p:sp>
      <p:sp>
        <p:nvSpPr>
          <p:cNvPr id="272" name="Google Shape;272;p14"/>
          <p:cNvSpPr txBox="1">
            <a:spLocks noGrp="1"/>
          </p:cNvSpPr>
          <p:nvPr>
            <p:ph type="body" idx="24"/>
          </p:nvPr>
        </p:nvSpPr>
        <p:spPr>
          <a:xfrm>
            <a:off x="9107424" y="3584901"/>
            <a:ext cx="2514600" cy="2742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1000"/>
              </a:spcBef>
              <a:spcAft>
                <a:spcPts val="0"/>
              </a:spcAft>
              <a:buClr>
                <a:schemeClr val="dk1"/>
              </a:buClr>
              <a:buSzPts val="1200"/>
              <a:buNone/>
              <a:defRPr sz="12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3" name="Google Shape;273;p14"/>
          <p:cNvSpPr txBox="1">
            <a:spLocks noGrp="1"/>
          </p:cNvSpPr>
          <p:nvPr>
            <p:ph type="body" idx="25"/>
          </p:nvPr>
        </p:nvSpPr>
        <p:spPr>
          <a:xfrm>
            <a:off x="9107424" y="4242816"/>
            <a:ext cx="2514600" cy="2084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rtl="0">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4" name="Google Shape;274;p14"/>
          <p:cNvSpPr>
            <a:spLocks noGrp="1"/>
          </p:cNvSpPr>
          <p:nvPr>
            <p:ph type="pic" idx="26"/>
          </p:nvPr>
        </p:nvSpPr>
        <p:spPr>
          <a:xfrm>
            <a:off x="9121140" y="4242816"/>
            <a:ext cx="2487300" cy="1280100"/>
          </a:xfrm>
          <a:prstGeom prst="rect">
            <a:avLst/>
          </a:prstGeom>
          <a:noFill/>
          <a:ln w="25400" cap="flat" cmpd="sng">
            <a:solidFill>
              <a:schemeClr val="dk1"/>
            </a:solidFill>
            <a:prstDash val="solid"/>
            <a:round/>
            <a:headEnd type="none" w="sm" len="sm"/>
            <a:tailEnd type="none" w="sm" len="sm"/>
          </a:ln>
        </p:spPr>
      </p:sp>
      <p:sp>
        <p:nvSpPr>
          <p:cNvPr id="275" name="Google Shape;275;p14"/>
          <p:cNvSpPr txBox="1">
            <a:spLocks noGrp="1"/>
          </p:cNvSpPr>
          <p:nvPr>
            <p:ph type="body" idx="27"/>
          </p:nvPr>
        </p:nvSpPr>
        <p:spPr>
          <a:xfrm>
            <a:off x="9107424" y="5947269"/>
            <a:ext cx="2514600" cy="2742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1000"/>
              </a:spcBef>
              <a:spcAft>
                <a:spcPts val="0"/>
              </a:spcAft>
              <a:buClr>
                <a:schemeClr val="dk1"/>
              </a:buClr>
              <a:buSzPts val="1200"/>
              <a:buNone/>
              <a:defRPr sz="12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accent5"/>
        </a:solidFill>
        <a:effectLst/>
      </p:bgPr>
    </p:bg>
    <p:spTree>
      <p:nvGrpSpPr>
        <p:cNvPr id="1" name="Shape 276"/>
        <p:cNvGrpSpPr/>
        <p:nvPr/>
      </p:nvGrpSpPr>
      <p:grpSpPr>
        <a:xfrm>
          <a:off x="0" y="0"/>
          <a:ext cx="0" cy="0"/>
          <a:chOff x="0" y="0"/>
          <a:chExt cx="0" cy="0"/>
        </a:xfrm>
      </p:grpSpPr>
      <p:sp>
        <p:nvSpPr>
          <p:cNvPr id="277" name="Google Shape;277;p15"/>
          <p:cNvSpPr/>
          <p:nvPr/>
        </p:nvSpPr>
        <p:spPr>
          <a:xfrm>
            <a:off x="1043969" y="2096168"/>
            <a:ext cx="10271700" cy="1505400"/>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78" name="Google Shape;278;p15"/>
          <p:cNvSpPr/>
          <p:nvPr/>
        </p:nvSpPr>
        <p:spPr>
          <a:xfrm>
            <a:off x="1043969" y="4160972"/>
            <a:ext cx="10271700" cy="1505400"/>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79" name="Google Shape;279;p15"/>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0" name="Google Shape;280;p15"/>
          <p:cNvSpPr txBox="1">
            <a:spLocks noGrp="1"/>
          </p:cNvSpPr>
          <p:nvPr>
            <p:ph type="body" idx="1"/>
          </p:nvPr>
        </p:nvSpPr>
        <p:spPr>
          <a:xfrm>
            <a:off x="892795" y="1920319"/>
            <a:ext cx="10268700" cy="1505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896100" tIns="45700" rIns="6492225" bIns="45700" anchor="ctr" anchorCtr="0">
            <a:noAutofit/>
          </a:bodyPr>
          <a:lstStyle>
            <a:lvl1pPr marL="457200" lvl="0" indent="-228600" algn="l" rtl="0">
              <a:lnSpc>
                <a:spcPct val="120000"/>
              </a:lnSpc>
              <a:spcBef>
                <a:spcPts val="0"/>
              </a:spcBef>
              <a:spcAft>
                <a:spcPts val="0"/>
              </a:spcAft>
              <a:buClr>
                <a:schemeClr val="dk1"/>
              </a:buClr>
              <a:buSzPts val="2000"/>
              <a:buNone/>
              <a:defRPr sz="2000" b="0">
                <a:latin typeface="Century Gothic"/>
                <a:ea typeface="Century Gothic"/>
                <a:cs typeface="Century Gothic"/>
                <a:sym typeface="Century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281" name="Google Shape;281;p15"/>
          <p:cNvSpPr txBox="1">
            <a:spLocks noGrp="1"/>
          </p:cNvSpPr>
          <p:nvPr>
            <p:ph type="body" idx="2"/>
          </p:nvPr>
        </p:nvSpPr>
        <p:spPr>
          <a:xfrm>
            <a:off x="4645152" y="2007884"/>
            <a:ext cx="6408600" cy="1330200"/>
          </a:xfrm>
          <a:prstGeom prst="rect">
            <a:avLst/>
          </a:prstGeom>
          <a:noFill/>
          <a:ln>
            <a:noFill/>
          </a:ln>
        </p:spPr>
        <p:txBody>
          <a:bodyPr spcFirstLastPara="1" wrap="square" lIns="91425" tIns="45700" rIns="91425" bIns="45700" anchor="ctr" anchorCtr="0">
            <a:noAutofit/>
          </a:bodyPr>
          <a:lstStyle>
            <a:lvl1pPr marL="457200" lvl="0" indent="-279400" algn="l" rtl="0">
              <a:lnSpc>
                <a:spcPct val="100000"/>
              </a:lnSpc>
              <a:spcBef>
                <a:spcPts val="0"/>
              </a:spcBef>
              <a:spcAft>
                <a:spcPts val="0"/>
              </a:spcAft>
              <a:buClr>
                <a:schemeClr val="dk1"/>
              </a:buClr>
              <a:buSzPts val="800"/>
              <a:buChar char="•"/>
              <a:defRPr sz="1600"/>
            </a:lvl1pPr>
            <a:lvl2pPr marL="914400" lvl="1" indent="-273050" algn="l" rtl="0">
              <a:lnSpc>
                <a:spcPct val="100000"/>
              </a:lnSpc>
              <a:spcBef>
                <a:spcPts val="0"/>
              </a:spcBef>
              <a:spcAft>
                <a:spcPts val="0"/>
              </a:spcAft>
              <a:buClr>
                <a:schemeClr val="dk1"/>
              </a:buClr>
              <a:buSzPts val="700"/>
              <a:buChar char="•"/>
              <a:defRPr sz="1400"/>
            </a:lvl2pPr>
            <a:lvl3pPr marL="1371600" lvl="2" indent="-266700" algn="l" rtl="0">
              <a:lnSpc>
                <a:spcPct val="100000"/>
              </a:lnSpc>
              <a:spcBef>
                <a:spcPts val="0"/>
              </a:spcBef>
              <a:spcAft>
                <a:spcPts val="0"/>
              </a:spcAft>
              <a:buClr>
                <a:schemeClr val="dk1"/>
              </a:buClr>
              <a:buSzPts val="600"/>
              <a:buChar char="•"/>
              <a:defRPr sz="1200"/>
            </a:lvl3pPr>
            <a:lvl4pPr marL="1828800" lvl="3" indent="-263525" algn="l" rtl="0">
              <a:lnSpc>
                <a:spcPct val="100000"/>
              </a:lnSpc>
              <a:spcBef>
                <a:spcPts val="0"/>
              </a:spcBef>
              <a:spcAft>
                <a:spcPts val="0"/>
              </a:spcAft>
              <a:buClr>
                <a:schemeClr val="dk1"/>
              </a:buClr>
              <a:buSzPts val="550"/>
              <a:buChar char="•"/>
              <a:defRPr sz="1100"/>
            </a:lvl4pPr>
            <a:lvl5pPr marL="2286000" lvl="4" indent="-263525" algn="l" rtl="0">
              <a:lnSpc>
                <a:spcPct val="90000"/>
              </a:lnSpc>
              <a:spcBef>
                <a:spcPts val="500"/>
              </a:spcBef>
              <a:spcAft>
                <a:spcPts val="0"/>
              </a:spcAft>
              <a:buClr>
                <a:schemeClr val="dk1"/>
              </a:buClr>
              <a:buSzPts val="550"/>
              <a:buChar char="•"/>
              <a:defRPr sz="11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2" name="Google Shape;282;p15"/>
          <p:cNvSpPr txBox="1">
            <a:spLocks noGrp="1"/>
          </p:cNvSpPr>
          <p:nvPr>
            <p:ph type="body" idx="3"/>
          </p:nvPr>
        </p:nvSpPr>
        <p:spPr>
          <a:xfrm>
            <a:off x="892795" y="4005858"/>
            <a:ext cx="10268700" cy="1505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896100" tIns="45700" rIns="6492225" bIns="45700" anchor="ctr" anchorCtr="0">
            <a:noAutofit/>
          </a:bodyPr>
          <a:lstStyle>
            <a:lvl1pPr marL="457200" lvl="0" indent="-228600" algn="l" rtl="0">
              <a:lnSpc>
                <a:spcPct val="120000"/>
              </a:lnSpc>
              <a:spcBef>
                <a:spcPts val="0"/>
              </a:spcBef>
              <a:spcAft>
                <a:spcPts val="0"/>
              </a:spcAft>
              <a:buClr>
                <a:schemeClr val="dk1"/>
              </a:buClr>
              <a:buSzPts val="2000"/>
              <a:buNone/>
              <a:defRPr sz="2000" b="0">
                <a:latin typeface="Century Gothic"/>
                <a:ea typeface="Century Gothic"/>
                <a:cs typeface="Century Gothic"/>
                <a:sym typeface="Century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283" name="Google Shape;283;p15"/>
          <p:cNvSpPr txBox="1">
            <a:spLocks noGrp="1"/>
          </p:cNvSpPr>
          <p:nvPr>
            <p:ph type="body" idx="4"/>
          </p:nvPr>
        </p:nvSpPr>
        <p:spPr>
          <a:xfrm>
            <a:off x="4645152" y="4093420"/>
            <a:ext cx="6408600" cy="1330200"/>
          </a:xfrm>
          <a:prstGeom prst="rect">
            <a:avLst/>
          </a:prstGeom>
          <a:noFill/>
          <a:ln>
            <a:noFill/>
          </a:ln>
        </p:spPr>
        <p:txBody>
          <a:bodyPr spcFirstLastPara="1" wrap="square" lIns="91425" tIns="45700" rIns="91425" bIns="45700" anchor="ctr" anchorCtr="0">
            <a:noAutofit/>
          </a:bodyPr>
          <a:lstStyle>
            <a:lvl1pPr marL="457200" lvl="0" indent="-279400" algn="l" rtl="0">
              <a:lnSpc>
                <a:spcPct val="100000"/>
              </a:lnSpc>
              <a:spcBef>
                <a:spcPts val="0"/>
              </a:spcBef>
              <a:spcAft>
                <a:spcPts val="0"/>
              </a:spcAft>
              <a:buClr>
                <a:schemeClr val="dk1"/>
              </a:buClr>
              <a:buSzPts val="800"/>
              <a:buChar char="•"/>
              <a:defRPr sz="1600"/>
            </a:lvl1pPr>
            <a:lvl2pPr marL="914400" lvl="1" indent="-273050" algn="l" rtl="0">
              <a:lnSpc>
                <a:spcPct val="100000"/>
              </a:lnSpc>
              <a:spcBef>
                <a:spcPts val="0"/>
              </a:spcBef>
              <a:spcAft>
                <a:spcPts val="0"/>
              </a:spcAft>
              <a:buClr>
                <a:schemeClr val="dk1"/>
              </a:buClr>
              <a:buSzPts val="700"/>
              <a:buChar char="•"/>
              <a:defRPr sz="1400"/>
            </a:lvl2pPr>
            <a:lvl3pPr marL="1371600" lvl="2" indent="-266700" algn="l" rtl="0">
              <a:lnSpc>
                <a:spcPct val="100000"/>
              </a:lnSpc>
              <a:spcBef>
                <a:spcPts val="0"/>
              </a:spcBef>
              <a:spcAft>
                <a:spcPts val="0"/>
              </a:spcAft>
              <a:buClr>
                <a:schemeClr val="dk1"/>
              </a:buClr>
              <a:buSzPts val="600"/>
              <a:buChar char="•"/>
              <a:defRPr sz="1200"/>
            </a:lvl3pPr>
            <a:lvl4pPr marL="1828800" lvl="3" indent="-263525" algn="l" rtl="0">
              <a:lnSpc>
                <a:spcPct val="100000"/>
              </a:lnSpc>
              <a:spcBef>
                <a:spcPts val="0"/>
              </a:spcBef>
              <a:spcAft>
                <a:spcPts val="0"/>
              </a:spcAft>
              <a:buClr>
                <a:schemeClr val="dk1"/>
              </a:buClr>
              <a:buSzPts val="550"/>
              <a:buChar char="•"/>
              <a:defRPr sz="1100"/>
            </a:lvl4pPr>
            <a:lvl5pPr marL="2286000" lvl="4" indent="-263525" algn="l" rtl="0">
              <a:lnSpc>
                <a:spcPct val="90000"/>
              </a:lnSpc>
              <a:spcBef>
                <a:spcPts val="500"/>
              </a:spcBef>
              <a:spcAft>
                <a:spcPts val="0"/>
              </a:spcAft>
              <a:buClr>
                <a:schemeClr val="dk1"/>
              </a:buClr>
              <a:buSzPts val="550"/>
              <a:buChar char="•"/>
              <a:defRPr sz="11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4" name="Google Shape;284;p15"/>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85" name="Google Shape;285;p15"/>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6" name="Google Shape;286;p15"/>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accent4"/>
        </a:solidFill>
        <a:effectLst/>
      </p:bgPr>
    </p:bg>
    <p:spTree>
      <p:nvGrpSpPr>
        <p:cNvPr id="1" name="Shape 287"/>
        <p:cNvGrpSpPr/>
        <p:nvPr/>
      </p:nvGrpSpPr>
      <p:grpSpPr>
        <a:xfrm>
          <a:off x="0" y="0"/>
          <a:ext cx="0" cy="0"/>
          <a:chOff x="0" y="0"/>
          <a:chExt cx="0" cy="0"/>
        </a:xfrm>
      </p:grpSpPr>
      <p:sp>
        <p:nvSpPr>
          <p:cNvPr id="288" name="Google Shape;288;p16"/>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16"/>
          <p:cNvSpPr/>
          <p:nvPr/>
        </p:nvSpPr>
        <p:spPr>
          <a:xfrm>
            <a:off x="6481182" y="2106081"/>
            <a:ext cx="5056500" cy="39870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90" name="Google Shape;290;p16"/>
          <p:cNvSpPr/>
          <p:nvPr/>
        </p:nvSpPr>
        <p:spPr>
          <a:xfrm>
            <a:off x="808072" y="2106081"/>
            <a:ext cx="5054100" cy="39870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91" name="Google Shape;291;p16"/>
          <p:cNvSpPr txBox="1">
            <a:spLocks noGrp="1"/>
          </p:cNvSpPr>
          <p:nvPr>
            <p:ph type="body" idx="1"/>
          </p:nvPr>
        </p:nvSpPr>
        <p:spPr>
          <a:xfrm>
            <a:off x="685800" y="1956816"/>
            <a:ext cx="5049000" cy="3986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rtl="0">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2" name="Google Shape;292;p16"/>
          <p:cNvSpPr txBox="1">
            <a:spLocks noGrp="1"/>
          </p:cNvSpPr>
          <p:nvPr>
            <p:ph type="body" idx="2"/>
          </p:nvPr>
        </p:nvSpPr>
        <p:spPr>
          <a:xfrm>
            <a:off x="932688" y="2944368"/>
            <a:ext cx="4604400" cy="27852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dk1"/>
              </a:buClr>
              <a:buSzPts val="800"/>
              <a:buNone/>
              <a:defRPr sz="1600"/>
            </a:lvl1pPr>
            <a:lvl2pPr marL="914400" lvl="1" indent="-273050" algn="l" rtl="0">
              <a:lnSpc>
                <a:spcPct val="100000"/>
              </a:lnSpc>
              <a:spcBef>
                <a:spcPts val="0"/>
              </a:spcBef>
              <a:spcAft>
                <a:spcPts val="0"/>
              </a:spcAft>
              <a:buClr>
                <a:schemeClr val="dk1"/>
              </a:buClr>
              <a:buSzPts val="700"/>
              <a:buChar char="•"/>
              <a:defRPr sz="1400"/>
            </a:lvl2pPr>
            <a:lvl3pPr marL="1371600" lvl="2" indent="-266700" algn="l" rtl="0">
              <a:lnSpc>
                <a:spcPct val="100000"/>
              </a:lnSpc>
              <a:spcBef>
                <a:spcPts val="0"/>
              </a:spcBef>
              <a:spcAft>
                <a:spcPts val="0"/>
              </a:spcAft>
              <a:buClr>
                <a:schemeClr val="dk1"/>
              </a:buClr>
              <a:buSzPts val="600"/>
              <a:buChar char="•"/>
              <a:defRPr sz="1200"/>
            </a:lvl3pPr>
            <a:lvl4pPr marL="1828800" lvl="3" indent="-263525" algn="l" rtl="0">
              <a:lnSpc>
                <a:spcPct val="100000"/>
              </a:lnSpc>
              <a:spcBef>
                <a:spcPts val="0"/>
              </a:spcBef>
              <a:spcAft>
                <a:spcPts val="0"/>
              </a:spcAft>
              <a:buClr>
                <a:schemeClr val="dk1"/>
              </a:buClr>
              <a:buSzPts val="550"/>
              <a:buChar char="•"/>
              <a:defRPr sz="1100"/>
            </a:lvl4pPr>
            <a:lvl5pPr marL="2286000" lvl="4" indent="-263525" algn="l" rtl="0">
              <a:lnSpc>
                <a:spcPct val="90000"/>
              </a:lnSpc>
              <a:spcBef>
                <a:spcPts val="500"/>
              </a:spcBef>
              <a:spcAft>
                <a:spcPts val="0"/>
              </a:spcAft>
              <a:buClr>
                <a:schemeClr val="dk1"/>
              </a:buClr>
              <a:buSzPts val="550"/>
              <a:buChar char="•"/>
              <a:defRPr sz="11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3" name="Google Shape;293;p16"/>
          <p:cNvSpPr txBox="1">
            <a:spLocks noGrp="1"/>
          </p:cNvSpPr>
          <p:nvPr>
            <p:ph type="body" idx="3"/>
          </p:nvPr>
        </p:nvSpPr>
        <p:spPr>
          <a:xfrm>
            <a:off x="6358128" y="1956816"/>
            <a:ext cx="5047500" cy="3986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rtl="0">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4" name="Google Shape;294;p16"/>
          <p:cNvSpPr txBox="1">
            <a:spLocks noGrp="1"/>
          </p:cNvSpPr>
          <p:nvPr>
            <p:ph type="body" idx="4"/>
          </p:nvPr>
        </p:nvSpPr>
        <p:spPr>
          <a:xfrm>
            <a:off x="6600154" y="2944368"/>
            <a:ext cx="4608600" cy="27852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dk1"/>
              </a:buClr>
              <a:buSzPts val="800"/>
              <a:buNone/>
              <a:defRPr sz="1600"/>
            </a:lvl1pPr>
            <a:lvl2pPr marL="914400" lvl="1" indent="-273050" algn="l" rtl="0">
              <a:lnSpc>
                <a:spcPct val="100000"/>
              </a:lnSpc>
              <a:spcBef>
                <a:spcPts val="0"/>
              </a:spcBef>
              <a:spcAft>
                <a:spcPts val="0"/>
              </a:spcAft>
              <a:buClr>
                <a:schemeClr val="dk1"/>
              </a:buClr>
              <a:buSzPts val="700"/>
              <a:buChar char="•"/>
              <a:defRPr sz="1400"/>
            </a:lvl2pPr>
            <a:lvl3pPr marL="1371600" lvl="2" indent="-266700" algn="l" rtl="0">
              <a:lnSpc>
                <a:spcPct val="100000"/>
              </a:lnSpc>
              <a:spcBef>
                <a:spcPts val="0"/>
              </a:spcBef>
              <a:spcAft>
                <a:spcPts val="0"/>
              </a:spcAft>
              <a:buClr>
                <a:schemeClr val="dk1"/>
              </a:buClr>
              <a:buSzPts val="600"/>
              <a:buChar char="•"/>
              <a:defRPr sz="1200"/>
            </a:lvl3pPr>
            <a:lvl4pPr marL="1828800" lvl="3" indent="-263525" algn="l" rtl="0">
              <a:lnSpc>
                <a:spcPct val="100000"/>
              </a:lnSpc>
              <a:spcBef>
                <a:spcPts val="0"/>
              </a:spcBef>
              <a:spcAft>
                <a:spcPts val="0"/>
              </a:spcAft>
              <a:buClr>
                <a:schemeClr val="dk1"/>
              </a:buClr>
              <a:buSzPts val="550"/>
              <a:buChar char="•"/>
              <a:defRPr sz="1100"/>
            </a:lvl4pPr>
            <a:lvl5pPr marL="2286000" lvl="4" indent="-263525" algn="l" rtl="0">
              <a:lnSpc>
                <a:spcPct val="90000"/>
              </a:lnSpc>
              <a:spcBef>
                <a:spcPts val="500"/>
              </a:spcBef>
              <a:spcAft>
                <a:spcPts val="0"/>
              </a:spcAft>
              <a:buClr>
                <a:schemeClr val="dk1"/>
              </a:buClr>
              <a:buSzPts val="550"/>
              <a:buChar char="•"/>
              <a:defRPr sz="11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5" name="Google Shape;295;p16"/>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96" name="Google Shape;296;p16"/>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7" name="Google Shape;297;p16"/>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298"/>
        <p:cNvGrpSpPr/>
        <p:nvPr/>
      </p:nvGrpSpPr>
      <p:grpSpPr>
        <a:xfrm>
          <a:off x="0" y="0"/>
          <a:ext cx="0" cy="0"/>
          <a:chOff x="0" y="0"/>
          <a:chExt cx="0" cy="0"/>
        </a:xfrm>
      </p:grpSpPr>
      <p:sp>
        <p:nvSpPr>
          <p:cNvPr id="299" name="Google Shape;299;p17"/>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0" name="Google Shape;300;p17"/>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01" name="Google Shape;301;p17"/>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2" name="Google Shape;302;p17"/>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303"/>
        <p:cNvGrpSpPr/>
        <p:nvPr/>
      </p:nvGrpSpPr>
      <p:grpSpPr>
        <a:xfrm>
          <a:off x="0" y="0"/>
          <a:ext cx="0" cy="0"/>
          <a:chOff x="0" y="0"/>
          <a:chExt cx="0" cy="0"/>
        </a:xfrm>
      </p:grpSpPr>
      <p:sp>
        <p:nvSpPr>
          <p:cNvPr id="304" name="Google Shape;304;p18"/>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05" name="Google Shape;305;p18"/>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6" name="Google Shape;306;p18"/>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bg>
      <p:bgPr>
        <a:solidFill>
          <a:schemeClr val="dk2"/>
        </a:solidFill>
        <a:effectLst/>
      </p:bgPr>
    </p:bg>
    <p:spTree>
      <p:nvGrpSpPr>
        <p:cNvPr id="1" name="Shape 87"/>
        <p:cNvGrpSpPr/>
        <p:nvPr/>
      </p:nvGrpSpPr>
      <p:grpSpPr>
        <a:xfrm>
          <a:off x="0" y="0"/>
          <a:ext cx="0" cy="0"/>
          <a:chOff x="0" y="0"/>
          <a:chExt cx="0" cy="0"/>
        </a:xfrm>
      </p:grpSpPr>
      <p:sp>
        <p:nvSpPr>
          <p:cNvPr id="88" name="Google Shape;88;p3"/>
          <p:cNvSpPr/>
          <p:nvPr/>
        </p:nvSpPr>
        <p:spPr>
          <a:xfrm>
            <a:off x="809553" y="1012104"/>
            <a:ext cx="6957600" cy="50616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89" name="Google Shape;89;p3"/>
          <p:cNvSpPr/>
          <p:nvPr/>
        </p:nvSpPr>
        <p:spPr>
          <a:xfrm>
            <a:off x="600338" y="782757"/>
            <a:ext cx="6957600" cy="50616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0" name="Google Shape;90;p3"/>
          <p:cNvSpPr txBox="1">
            <a:spLocks noGrp="1"/>
          </p:cNvSpPr>
          <p:nvPr>
            <p:ph type="title"/>
          </p:nvPr>
        </p:nvSpPr>
        <p:spPr>
          <a:xfrm>
            <a:off x="1389888" y="1719072"/>
            <a:ext cx="5038200" cy="17100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6000"/>
              <a:buFont typeface="Century Gothic"/>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 name="Google Shape;91;p3"/>
          <p:cNvSpPr>
            <a:spLocks noGrp="1"/>
          </p:cNvSpPr>
          <p:nvPr>
            <p:ph type="pic" idx="2"/>
          </p:nvPr>
        </p:nvSpPr>
        <p:spPr>
          <a:xfrm>
            <a:off x="8296656" y="0"/>
            <a:ext cx="3895200" cy="6858000"/>
          </a:xfrm>
          <a:prstGeom prst="rect">
            <a:avLst/>
          </a:prstGeom>
          <a:solidFill>
            <a:schemeClr val="accent1"/>
          </a:solidFill>
          <a:ln>
            <a:noFill/>
          </a:ln>
        </p:spPr>
      </p:sp>
      <p:sp>
        <p:nvSpPr>
          <p:cNvPr id="92" name="Google Shape;92;p3"/>
          <p:cNvSpPr txBox="1">
            <a:spLocks noGrp="1"/>
          </p:cNvSpPr>
          <p:nvPr>
            <p:ph type="body" idx="1"/>
          </p:nvPr>
        </p:nvSpPr>
        <p:spPr>
          <a:xfrm>
            <a:off x="1389888" y="3054096"/>
            <a:ext cx="5010900" cy="21306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0"/>
              </a:spcBef>
              <a:spcAft>
                <a:spcPts val="0"/>
              </a:spcAft>
              <a:buClr>
                <a:schemeClr val="dk1"/>
              </a:buClr>
              <a:buSzPts val="1600"/>
              <a:buNone/>
              <a:defRPr sz="1600"/>
            </a:lvl1pPr>
            <a:lvl2pPr marL="914400" lvl="1" indent="-317500" algn="l" rtl="0">
              <a:lnSpc>
                <a:spcPct val="90000"/>
              </a:lnSpc>
              <a:spcBef>
                <a:spcPts val="500"/>
              </a:spcBef>
              <a:spcAft>
                <a:spcPts val="0"/>
              </a:spcAft>
              <a:buClr>
                <a:schemeClr val="dk1"/>
              </a:buClr>
              <a:buSzPts val="1400"/>
              <a:buChar char="•"/>
              <a:defRPr sz="1400"/>
            </a:lvl2pPr>
            <a:lvl3pPr marL="1371600" lvl="2" indent="-304800" algn="l" rtl="0">
              <a:lnSpc>
                <a:spcPct val="90000"/>
              </a:lnSpc>
              <a:spcBef>
                <a:spcPts val="500"/>
              </a:spcBef>
              <a:spcAft>
                <a:spcPts val="0"/>
              </a:spcAft>
              <a:buClr>
                <a:schemeClr val="dk1"/>
              </a:buClr>
              <a:buSzPts val="1200"/>
              <a:buChar char="•"/>
              <a:defRPr sz="1200"/>
            </a:lvl3pPr>
            <a:lvl4pPr marL="1828800" lvl="3" indent="-298450" algn="l" rtl="0">
              <a:lnSpc>
                <a:spcPct val="90000"/>
              </a:lnSpc>
              <a:spcBef>
                <a:spcPts val="500"/>
              </a:spcBef>
              <a:spcAft>
                <a:spcPts val="0"/>
              </a:spcAft>
              <a:buClr>
                <a:schemeClr val="dk1"/>
              </a:buClr>
              <a:buSzPts val="1100"/>
              <a:buChar char="•"/>
              <a:defRPr sz="1100"/>
            </a:lvl4pPr>
            <a:lvl5pPr marL="2286000" lvl="4" indent="-298450" algn="l" rtl="0">
              <a:lnSpc>
                <a:spcPct val="90000"/>
              </a:lnSpc>
              <a:spcBef>
                <a:spcPts val="500"/>
              </a:spcBef>
              <a:spcAft>
                <a:spcPts val="0"/>
              </a:spcAft>
              <a:buClr>
                <a:schemeClr val="dk1"/>
              </a:buClr>
              <a:buSzPts val="1100"/>
              <a:buChar char="•"/>
              <a:defRPr sz="11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93" name="Google Shape;93;p3"/>
          <p:cNvCxnSpPr/>
          <p:nvPr/>
        </p:nvCxnSpPr>
        <p:spPr>
          <a:xfrm>
            <a:off x="11276341" y="6528816"/>
            <a:ext cx="914400" cy="0"/>
          </a:xfrm>
          <a:prstGeom prst="straightConnector1">
            <a:avLst/>
          </a:prstGeom>
          <a:noFill/>
          <a:ln w="12700" cap="flat" cmpd="sng">
            <a:solidFill>
              <a:schemeClr val="lt1"/>
            </a:solidFill>
            <a:prstDash val="solid"/>
            <a:miter lim="800000"/>
            <a:headEnd type="none" w="sm" len="sm"/>
            <a:tailEnd type="none" w="sm" len="sm"/>
          </a:ln>
        </p:spPr>
      </p:cxnSp>
      <p:sp>
        <p:nvSpPr>
          <p:cNvPr id="94" name="Google Shape;94;p3"/>
          <p:cNvSpPr txBox="1">
            <a:spLocks noGrp="1"/>
          </p:cNvSpPr>
          <p:nvPr>
            <p:ph type="sldNum" idx="12"/>
          </p:nvPr>
        </p:nvSpPr>
        <p:spPr>
          <a:xfrm>
            <a:off x="39624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sz="1000" b="0" i="0" u="none" strike="noStrike" cap="none">
                <a:solidFill>
                  <a:schemeClr val="lt1"/>
                </a:solidFill>
                <a:latin typeface="Century Gothic"/>
                <a:ea typeface="Century Gothic"/>
                <a:cs typeface="Century Gothic"/>
                <a:sym typeface="Century Gothic"/>
              </a:defRPr>
            </a:lvl1pPr>
            <a:lvl2pPr marL="0" lvl="1" indent="0" algn="ctr" rtl="0">
              <a:spcBef>
                <a:spcPts val="0"/>
              </a:spcBef>
              <a:buNone/>
              <a:defRPr sz="1000" b="0" i="0" u="none" strike="noStrike" cap="none">
                <a:solidFill>
                  <a:schemeClr val="lt1"/>
                </a:solidFill>
                <a:latin typeface="Century Gothic"/>
                <a:ea typeface="Century Gothic"/>
                <a:cs typeface="Century Gothic"/>
                <a:sym typeface="Century Gothic"/>
              </a:defRPr>
            </a:lvl2pPr>
            <a:lvl3pPr marL="0" lvl="2" indent="0" algn="ctr" rtl="0">
              <a:spcBef>
                <a:spcPts val="0"/>
              </a:spcBef>
              <a:buNone/>
              <a:defRPr sz="1000" b="0" i="0" u="none" strike="noStrike" cap="none">
                <a:solidFill>
                  <a:schemeClr val="lt1"/>
                </a:solidFill>
                <a:latin typeface="Century Gothic"/>
                <a:ea typeface="Century Gothic"/>
                <a:cs typeface="Century Gothic"/>
                <a:sym typeface="Century Gothic"/>
              </a:defRPr>
            </a:lvl3pPr>
            <a:lvl4pPr marL="0" lvl="3" indent="0" algn="ctr" rtl="0">
              <a:spcBef>
                <a:spcPts val="0"/>
              </a:spcBef>
              <a:buNone/>
              <a:defRPr sz="1000" b="0" i="0" u="none" strike="noStrike" cap="none">
                <a:solidFill>
                  <a:schemeClr val="lt1"/>
                </a:solidFill>
                <a:latin typeface="Century Gothic"/>
                <a:ea typeface="Century Gothic"/>
                <a:cs typeface="Century Gothic"/>
                <a:sym typeface="Century Gothic"/>
              </a:defRPr>
            </a:lvl4pPr>
            <a:lvl5pPr marL="0" lvl="4" indent="0" algn="ctr" rtl="0">
              <a:spcBef>
                <a:spcPts val="0"/>
              </a:spcBef>
              <a:buNone/>
              <a:defRPr sz="1000" b="0" i="0" u="none" strike="noStrike" cap="none">
                <a:solidFill>
                  <a:schemeClr val="lt1"/>
                </a:solidFill>
                <a:latin typeface="Century Gothic"/>
                <a:ea typeface="Century Gothic"/>
                <a:cs typeface="Century Gothic"/>
                <a:sym typeface="Century Gothic"/>
              </a:defRPr>
            </a:lvl5pPr>
            <a:lvl6pPr marL="0" lvl="5" indent="0" algn="ctr" rtl="0">
              <a:spcBef>
                <a:spcPts val="0"/>
              </a:spcBef>
              <a:buNone/>
              <a:defRPr sz="1000" b="0" i="0" u="none" strike="noStrike" cap="none">
                <a:solidFill>
                  <a:schemeClr val="lt1"/>
                </a:solidFill>
                <a:latin typeface="Century Gothic"/>
                <a:ea typeface="Century Gothic"/>
                <a:cs typeface="Century Gothic"/>
                <a:sym typeface="Century Gothic"/>
              </a:defRPr>
            </a:lvl6pPr>
            <a:lvl7pPr marL="0" lvl="6" indent="0" algn="ctr" rtl="0">
              <a:spcBef>
                <a:spcPts val="0"/>
              </a:spcBef>
              <a:buNone/>
              <a:defRPr sz="1000" b="0" i="0" u="none" strike="noStrike" cap="none">
                <a:solidFill>
                  <a:schemeClr val="lt1"/>
                </a:solidFill>
                <a:latin typeface="Century Gothic"/>
                <a:ea typeface="Century Gothic"/>
                <a:cs typeface="Century Gothic"/>
                <a:sym typeface="Century Gothic"/>
              </a:defRPr>
            </a:lvl7pPr>
            <a:lvl8pPr marL="0" lvl="7" indent="0" algn="ctr" rtl="0">
              <a:spcBef>
                <a:spcPts val="0"/>
              </a:spcBef>
              <a:buNone/>
              <a:defRPr sz="1000" b="0" i="0" u="none" strike="noStrike" cap="none">
                <a:solidFill>
                  <a:schemeClr val="lt1"/>
                </a:solidFill>
                <a:latin typeface="Century Gothic"/>
                <a:ea typeface="Century Gothic"/>
                <a:cs typeface="Century Gothic"/>
                <a:sym typeface="Century Gothic"/>
              </a:defRPr>
            </a:lvl8pPr>
            <a:lvl9pPr marL="0" lvl="8" indent="0" algn="ctr" rtl="0">
              <a:spcBef>
                <a:spcPts val="0"/>
              </a:spcBef>
              <a:buNone/>
              <a:defRPr sz="10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grpSp>
        <p:nvGrpSpPr>
          <p:cNvPr id="95" name="Google Shape;95;p3"/>
          <p:cNvGrpSpPr/>
          <p:nvPr/>
        </p:nvGrpSpPr>
        <p:grpSpPr>
          <a:xfrm>
            <a:off x="0" y="6527001"/>
            <a:ext cx="8294040" cy="5700"/>
            <a:chOff x="0" y="6527001"/>
            <a:chExt cx="8294040" cy="5700"/>
          </a:xfrm>
        </p:grpSpPr>
        <p:cxnSp>
          <p:nvCxnSpPr>
            <p:cNvPr id="96" name="Google Shape;96;p3"/>
            <p:cNvCxnSpPr/>
            <p:nvPr/>
          </p:nvCxnSpPr>
          <p:spPr>
            <a:xfrm>
              <a:off x="0" y="6527001"/>
              <a:ext cx="3935400" cy="5700"/>
            </a:xfrm>
            <a:prstGeom prst="straightConnector1">
              <a:avLst/>
            </a:prstGeom>
            <a:noFill/>
            <a:ln w="12700" cap="flat" cmpd="sng">
              <a:solidFill>
                <a:schemeClr val="lt1"/>
              </a:solidFill>
              <a:prstDash val="solid"/>
              <a:miter lim="800000"/>
              <a:headEnd type="none" w="sm" len="sm"/>
              <a:tailEnd type="none" w="sm" len="sm"/>
            </a:ln>
          </p:spPr>
        </p:cxnSp>
        <p:cxnSp>
          <p:nvCxnSpPr>
            <p:cNvPr id="97" name="Google Shape;97;p3"/>
            <p:cNvCxnSpPr/>
            <p:nvPr/>
          </p:nvCxnSpPr>
          <p:spPr>
            <a:xfrm>
              <a:off x="4358640" y="6527001"/>
              <a:ext cx="3935400" cy="5700"/>
            </a:xfrm>
            <a:prstGeom prst="straightConnector1">
              <a:avLst/>
            </a:prstGeom>
            <a:noFill/>
            <a:ln w="12700" cap="flat" cmpd="sng">
              <a:solidFill>
                <a:schemeClr val="lt1"/>
              </a:solidFill>
              <a:prstDash val="solid"/>
              <a:miter lim="800000"/>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accent4"/>
        </a:solidFill>
        <a:effectLst/>
      </p:bgPr>
    </p:bg>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731520" y="1947672"/>
            <a:ext cx="3017400" cy="19386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dk1"/>
              </a:buClr>
              <a:buSzPts val="6000"/>
              <a:buFont typeface="Century Gothic"/>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4"/>
          <p:cNvSpPr txBox="1">
            <a:spLocks noGrp="1"/>
          </p:cNvSpPr>
          <p:nvPr>
            <p:ph type="body" idx="1"/>
          </p:nvPr>
        </p:nvSpPr>
        <p:spPr>
          <a:xfrm>
            <a:off x="758952" y="4279392"/>
            <a:ext cx="2980800" cy="4023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dk1"/>
              </a:buClr>
              <a:buSzPts val="2000"/>
              <a:buNone/>
              <a:defRPr sz="2000">
                <a:solidFill>
                  <a:schemeClr val="dk1"/>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4"/>
          <p:cNvSpPr/>
          <p:nvPr/>
        </p:nvSpPr>
        <p:spPr>
          <a:xfrm>
            <a:off x="5102241" y="597060"/>
            <a:ext cx="5949600" cy="5949600"/>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02" name="Google Shape;102;p4"/>
          <p:cNvSpPr>
            <a:spLocks noGrp="1"/>
          </p:cNvSpPr>
          <p:nvPr>
            <p:ph type="pic" idx="2"/>
          </p:nvPr>
        </p:nvSpPr>
        <p:spPr>
          <a:xfrm>
            <a:off x="5001768" y="420624"/>
            <a:ext cx="5898000" cy="5898000"/>
          </a:xfrm>
          <a:prstGeom prst="ellipse">
            <a:avLst/>
          </a:prstGeom>
          <a:solidFill>
            <a:schemeClr val="accent1"/>
          </a:solidFill>
          <a:ln w="25400" cap="flat" cmpd="sng">
            <a:solidFill>
              <a:schemeClr val="dk1"/>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accent4"/>
        </a:solidFill>
        <a:effectLst/>
      </p:bgPr>
    </p:bg>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a:off x="8370942" y="2106081"/>
            <a:ext cx="3249600" cy="39870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06" name="Google Shape;106;p5"/>
          <p:cNvSpPr/>
          <p:nvPr/>
        </p:nvSpPr>
        <p:spPr>
          <a:xfrm>
            <a:off x="4599233" y="2106081"/>
            <a:ext cx="3249600" cy="39870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07" name="Google Shape;107;p5"/>
          <p:cNvSpPr/>
          <p:nvPr/>
        </p:nvSpPr>
        <p:spPr>
          <a:xfrm>
            <a:off x="808072" y="2106081"/>
            <a:ext cx="3249600" cy="39870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08" name="Google Shape;108;p5"/>
          <p:cNvSpPr txBox="1">
            <a:spLocks noGrp="1"/>
          </p:cNvSpPr>
          <p:nvPr>
            <p:ph type="body" idx="1"/>
          </p:nvPr>
        </p:nvSpPr>
        <p:spPr>
          <a:xfrm>
            <a:off x="685800" y="1956816"/>
            <a:ext cx="3246000" cy="3986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rtl="0">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9" name="Google Shape;109;p5"/>
          <p:cNvSpPr txBox="1">
            <a:spLocks noGrp="1"/>
          </p:cNvSpPr>
          <p:nvPr>
            <p:ph type="body" idx="2"/>
          </p:nvPr>
        </p:nvSpPr>
        <p:spPr>
          <a:xfrm>
            <a:off x="932688" y="2944368"/>
            <a:ext cx="2743200" cy="27852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dk1"/>
              </a:buClr>
              <a:buSzPts val="800"/>
              <a:buNone/>
              <a:defRPr sz="1600"/>
            </a:lvl1pPr>
            <a:lvl2pPr marL="914400" lvl="1" indent="-273050" algn="l" rtl="0">
              <a:lnSpc>
                <a:spcPct val="100000"/>
              </a:lnSpc>
              <a:spcBef>
                <a:spcPts val="0"/>
              </a:spcBef>
              <a:spcAft>
                <a:spcPts val="0"/>
              </a:spcAft>
              <a:buClr>
                <a:schemeClr val="dk1"/>
              </a:buClr>
              <a:buSzPts val="700"/>
              <a:buChar char="•"/>
              <a:defRPr sz="1400"/>
            </a:lvl2pPr>
            <a:lvl3pPr marL="1371600" lvl="2" indent="-266700" algn="l" rtl="0">
              <a:lnSpc>
                <a:spcPct val="100000"/>
              </a:lnSpc>
              <a:spcBef>
                <a:spcPts val="0"/>
              </a:spcBef>
              <a:spcAft>
                <a:spcPts val="0"/>
              </a:spcAft>
              <a:buClr>
                <a:schemeClr val="dk1"/>
              </a:buClr>
              <a:buSzPts val="600"/>
              <a:buChar char="•"/>
              <a:defRPr sz="1200"/>
            </a:lvl3pPr>
            <a:lvl4pPr marL="1828800" lvl="3" indent="-263525" algn="l" rtl="0">
              <a:lnSpc>
                <a:spcPct val="100000"/>
              </a:lnSpc>
              <a:spcBef>
                <a:spcPts val="0"/>
              </a:spcBef>
              <a:spcAft>
                <a:spcPts val="0"/>
              </a:spcAft>
              <a:buClr>
                <a:schemeClr val="dk1"/>
              </a:buClr>
              <a:buSzPts val="550"/>
              <a:buChar char="•"/>
              <a:defRPr sz="1100"/>
            </a:lvl4pPr>
            <a:lvl5pPr marL="2286000" lvl="4" indent="-263525" algn="l" rtl="0">
              <a:lnSpc>
                <a:spcPct val="90000"/>
              </a:lnSpc>
              <a:spcBef>
                <a:spcPts val="500"/>
              </a:spcBef>
              <a:spcAft>
                <a:spcPts val="0"/>
              </a:spcAft>
              <a:buClr>
                <a:schemeClr val="dk1"/>
              </a:buClr>
              <a:buSzPts val="550"/>
              <a:buChar char="•"/>
              <a:defRPr sz="11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0" name="Google Shape;110;p5"/>
          <p:cNvSpPr txBox="1">
            <a:spLocks noGrp="1"/>
          </p:cNvSpPr>
          <p:nvPr>
            <p:ph type="body" idx="3"/>
          </p:nvPr>
        </p:nvSpPr>
        <p:spPr>
          <a:xfrm>
            <a:off x="4480560" y="1956816"/>
            <a:ext cx="3246000" cy="3986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rtl="0">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1" name="Google Shape;111;p5"/>
          <p:cNvSpPr txBox="1">
            <a:spLocks noGrp="1"/>
          </p:cNvSpPr>
          <p:nvPr>
            <p:ph type="body" idx="4"/>
          </p:nvPr>
        </p:nvSpPr>
        <p:spPr>
          <a:xfrm>
            <a:off x="4715873" y="2944368"/>
            <a:ext cx="2743200" cy="27852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dk1"/>
              </a:buClr>
              <a:buSzPts val="800"/>
              <a:buNone/>
              <a:defRPr sz="1600"/>
            </a:lvl1pPr>
            <a:lvl2pPr marL="914400" lvl="1" indent="-273050" algn="l" rtl="0">
              <a:lnSpc>
                <a:spcPct val="100000"/>
              </a:lnSpc>
              <a:spcBef>
                <a:spcPts val="0"/>
              </a:spcBef>
              <a:spcAft>
                <a:spcPts val="0"/>
              </a:spcAft>
              <a:buClr>
                <a:schemeClr val="dk1"/>
              </a:buClr>
              <a:buSzPts val="700"/>
              <a:buChar char="•"/>
              <a:defRPr sz="1400"/>
            </a:lvl2pPr>
            <a:lvl3pPr marL="1371600" lvl="2" indent="-266700" algn="l" rtl="0">
              <a:lnSpc>
                <a:spcPct val="100000"/>
              </a:lnSpc>
              <a:spcBef>
                <a:spcPts val="0"/>
              </a:spcBef>
              <a:spcAft>
                <a:spcPts val="0"/>
              </a:spcAft>
              <a:buClr>
                <a:schemeClr val="dk1"/>
              </a:buClr>
              <a:buSzPts val="600"/>
              <a:buChar char="•"/>
              <a:defRPr sz="1200"/>
            </a:lvl3pPr>
            <a:lvl4pPr marL="1828800" lvl="3" indent="-263525" algn="l" rtl="0">
              <a:lnSpc>
                <a:spcPct val="100000"/>
              </a:lnSpc>
              <a:spcBef>
                <a:spcPts val="0"/>
              </a:spcBef>
              <a:spcAft>
                <a:spcPts val="0"/>
              </a:spcAft>
              <a:buClr>
                <a:schemeClr val="dk1"/>
              </a:buClr>
              <a:buSzPts val="550"/>
              <a:buChar char="•"/>
              <a:defRPr sz="1100"/>
            </a:lvl4pPr>
            <a:lvl5pPr marL="2286000" lvl="4" indent="-263525" algn="l" rtl="0">
              <a:lnSpc>
                <a:spcPct val="90000"/>
              </a:lnSpc>
              <a:spcBef>
                <a:spcPts val="500"/>
              </a:spcBef>
              <a:spcAft>
                <a:spcPts val="0"/>
              </a:spcAft>
              <a:buClr>
                <a:schemeClr val="dk1"/>
              </a:buClr>
              <a:buSzPts val="550"/>
              <a:buChar char="•"/>
              <a:defRPr sz="11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2" name="Google Shape;112;p5"/>
          <p:cNvSpPr txBox="1">
            <a:spLocks noGrp="1"/>
          </p:cNvSpPr>
          <p:nvPr>
            <p:ph type="body" idx="5"/>
          </p:nvPr>
        </p:nvSpPr>
        <p:spPr>
          <a:xfrm>
            <a:off x="8247888" y="1956816"/>
            <a:ext cx="3246000" cy="3986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rtl="0">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3" name="Google Shape;113;p5"/>
          <p:cNvSpPr txBox="1">
            <a:spLocks noGrp="1"/>
          </p:cNvSpPr>
          <p:nvPr>
            <p:ph type="body" idx="6"/>
          </p:nvPr>
        </p:nvSpPr>
        <p:spPr>
          <a:xfrm>
            <a:off x="8489914" y="2944368"/>
            <a:ext cx="2743200" cy="27852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dk1"/>
              </a:buClr>
              <a:buSzPts val="800"/>
              <a:buNone/>
              <a:defRPr sz="1600"/>
            </a:lvl1pPr>
            <a:lvl2pPr marL="914400" lvl="1" indent="-273050" algn="l" rtl="0">
              <a:lnSpc>
                <a:spcPct val="100000"/>
              </a:lnSpc>
              <a:spcBef>
                <a:spcPts val="0"/>
              </a:spcBef>
              <a:spcAft>
                <a:spcPts val="0"/>
              </a:spcAft>
              <a:buClr>
                <a:schemeClr val="dk1"/>
              </a:buClr>
              <a:buSzPts val="700"/>
              <a:buChar char="•"/>
              <a:defRPr sz="1400"/>
            </a:lvl2pPr>
            <a:lvl3pPr marL="1371600" lvl="2" indent="-266700" algn="l" rtl="0">
              <a:lnSpc>
                <a:spcPct val="100000"/>
              </a:lnSpc>
              <a:spcBef>
                <a:spcPts val="0"/>
              </a:spcBef>
              <a:spcAft>
                <a:spcPts val="0"/>
              </a:spcAft>
              <a:buClr>
                <a:schemeClr val="dk1"/>
              </a:buClr>
              <a:buSzPts val="600"/>
              <a:buChar char="•"/>
              <a:defRPr sz="1200"/>
            </a:lvl3pPr>
            <a:lvl4pPr marL="1828800" lvl="3" indent="-263525" algn="l" rtl="0">
              <a:lnSpc>
                <a:spcPct val="100000"/>
              </a:lnSpc>
              <a:spcBef>
                <a:spcPts val="0"/>
              </a:spcBef>
              <a:spcAft>
                <a:spcPts val="0"/>
              </a:spcAft>
              <a:buClr>
                <a:schemeClr val="dk1"/>
              </a:buClr>
              <a:buSzPts val="550"/>
              <a:buChar char="•"/>
              <a:defRPr sz="1100"/>
            </a:lvl4pPr>
            <a:lvl5pPr marL="2286000" lvl="4" indent="-263525" algn="l" rtl="0">
              <a:lnSpc>
                <a:spcPct val="90000"/>
              </a:lnSpc>
              <a:spcBef>
                <a:spcPts val="500"/>
              </a:spcBef>
              <a:spcAft>
                <a:spcPts val="0"/>
              </a:spcAft>
              <a:buClr>
                <a:schemeClr val="dk1"/>
              </a:buClr>
              <a:buSzPts val="550"/>
              <a:buChar char="•"/>
              <a:defRPr sz="11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4" name="Google Shape;114;p5"/>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5" name="Google Shape;115;p5"/>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5"/>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List">
  <p:cSld name="List">
    <p:bg>
      <p:bgPr>
        <a:solidFill>
          <a:schemeClr val="accent4"/>
        </a:solidFill>
        <a:effectLst/>
      </p:bgPr>
    </p:bg>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731520" y="1947672"/>
            <a:ext cx="3209400" cy="28620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Clr>
                <a:schemeClr val="dk1"/>
              </a:buClr>
              <a:buSzPts val="6000"/>
              <a:buFont typeface="Century Gothic"/>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6"/>
          <p:cNvSpPr/>
          <p:nvPr/>
        </p:nvSpPr>
        <p:spPr>
          <a:xfrm>
            <a:off x="5607119" y="347046"/>
            <a:ext cx="6282000" cy="1039800"/>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accent2"/>
              </a:solidFill>
              <a:latin typeface="Century Gothic"/>
              <a:ea typeface="Century Gothic"/>
              <a:cs typeface="Century Gothic"/>
              <a:sym typeface="Century Gothic"/>
            </a:endParaRPr>
          </a:p>
        </p:txBody>
      </p:sp>
      <p:sp>
        <p:nvSpPr>
          <p:cNvPr id="120" name="Google Shape;120;p6"/>
          <p:cNvSpPr/>
          <p:nvPr/>
        </p:nvSpPr>
        <p:spPr>
          <a:xfrm>
            <a:off x="5607119" y="1623673"/>
            <a:ext cx="6282000" cy="1039800"/>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Century Gothic"/>
              <a:ea typeface="Century Gothic"/>
              <a:cs typeface="Century Gothic"/>
              <a:sym typeface="Century Gothic"/>
            </a:endParaRPr>
          </a:p>
        </p:txBody>
      </p:sp>
      <p:sp>
        <p:nvSpPr>
          <p:cNvPr id="121" name="Google Shape;121;p6"/>
          <p:cNvSpPr/>
          <p:nvPr/>
        </p:nvSpPr>
        <p:spPr>
          <a:xfrm>
            <a:off x="5607119" y="2925956"/>
            <a:ext cx="6282000" cy="1039800"/>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Century Gothic"/>
              <a:ea typeface="Century Gothic"/>
              <a:cs typeface="Century Gothic"/>
              <a:sym typeface="Century Gothic"/>
            </a:endParaRPr>
          </a:p>
        </p:txBody>
      </p:sp>
      <p:sp>
        <p:nvSpPr>
          <p:cNvPr id="122" name="Google Shape;122;p6"/>
          <p:cNvSpPr/>
          <p:nvPr/>
        </p:nvSpPr>
        <p:spPr>
          <a:xfrm>
            <a:off x="5607120" y="4223036"/>
            <a:ext cx="6282000" cy="1039800"/>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Century Gothic"/>
              <a:ea typeface="Century Gothic"/>
              <a:cs typeface="Century Gothic"/>
              <a:sym typeface="Century Gothic"/>
            </a:endParaRPr>
          </a:p>
        </p:txBody>
      </p:sp>
      <p:sp>
        <p:nvSpPr>
          <p:cNvPr id="123" name="Google Shape;123;p6"/>
          <p:cNvSpPr/>
          <p:nvPr/>
        </p:nvSpPr>
        <p:spPr>
          <a:xfrm>
            <a:off x="5607120" y="5519473"/>
            <a:ext cx="6282000" cy="1039800"/>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Century Gothic"/>
              <a:ea typeface="Century Gothic"/>
              <a:cs typeface="Century Gothic"/>
              <a:sym typeface="Century Gothic"/>
            </a:endParaRPr>
          </a:p>
        </p:txBody>
      </p:sp>
      <p:sp>
        <p:nvSpPr>
          <p:cNvPr id="124" name="Google Shape;124;p6"/>
          <p:cNvSpPr/>
          <p:nvPr/>
        </p:nvSpPr>
        <p:spPr>
          <a:xfrm>
            <a:off x="4348745" y="1637743"/>
            <a:ext cx="969900" cy="969900"/>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25" name="Google Shape;125;p6"/>
          <p:cNvSpPr/>
          <p:nvPr/>
        </p:nvSpPr>
        <p:spPr>
          <a:xfrm>
            <a:off x="4348745" y="2927249"/>
            <a:ext cx="969900" cy="969900"/>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26" name="Google Shape;126;p6"/>
          <p:cNvSpPr/>
          <p:nvPr/>
        </p:nvSpPr>
        <p:spPr>
          <a:xfrm>
            <a:off x="4348745" y="4277006"/>
            <a:ext cx="969900" cy="969900"/>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27" name="Google Shape;127;p6"/>
          <p:cNvSpPr/>
          <p:nvPr/>
        </p:nvSpPr>
        <p:spPr>
          <a:xfrm>
            <a:off x="4348745" y="5568541"/>
            <a:ext cx="969900" cy="969900"/>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28" name="Google Shape;128;p6"/>
          <p:cNvSpPr/>
          <p:nvPr/>
        </p:nvSpPr>
        <p:spPr>
          <a:xfrm>
            <a:off x="4348745" y="361116"/>
            <a:ext cx="969900" cy="969900"/>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29" name="Google Shape;129;p6"/>
          <p:cNvSpPr/>
          <p:nvPr/>
        </p:nvSpPr>
        <p:spPr>
          <a:xfrm>
            <a:off x="5512393" y="241430"/>
            <a:ext cx="6282000" cy="10398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Century Gothic"/>
              <a:ea typeface="Century Gothic"/>
              <a:cs typeface="Century Gothic"/>
              <a:sym typeface="Century Gothic"/>
            </a:endParaRPr>
          </a:p>
        </p:txBody>
      </p:sp>
      <p:sp>
        <p:nvSpPr>
          <p:cNvPr id="130" name="Google Shape;130;p6"/>
          <p:cNvSpPr/>
          <p:nvPr/>
        </p:nvSpPr>
        <p:spPr>
          <a:xfrm>
            <a:off x="5512393" y="1518057"/>
            <a:ext cx="6282000" cy="10398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Century Gothic"/>
              <a:ea typeface="Century Gothic"/>
              <a:cs typeface="Century Gothic"/>
              <a:sym typeface="Century Gothic"/>
            </a:endParaRPr>
          </a:p>
        </p:txBody>
      </p:sp>
      <p:sp>
        <p:nvSpPr>
          <p:cNvPr id="131" name="Google Shape;131;p6"/>
          <p:cNvSpPr/>
          <p:nvPr/>
        </p:nvSpPr>
        <p:spPr>
          <a:xfrm>
            <a:off x="5512393" y="2807563"/>
            <a:ext cx="6282000" cy="10398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Century Gothic"/>
              <a:ea typeface="Century Gothic"/>
              <a:cs typeface="Century Gothic"/>
              <a:sym typeface="Century Gothic"/>
            </a:endParaRPr>
          </a:p>
        </p:txBody>
      </p:sp>
      <p:sp>
        <p:nvSpPr>
          <p:cNvPr id="132" name="Google Shape;132;p6"/>
          <p:cNvSpPr/>
          <p:nvPr/>
        </p:nvSpPr>
        <p:spPr>
          <a:xfrm>
            <a:off x="5512394" y="4117420"/>
            <a:ext cx="6282000" cy="10398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Century Gothic"/>
              <a:ea typeface="Century Gothic"/>
              <a:cs typeface="Century Gothic"/>
              <a:sym typeface="Century Gothic"/>
            </a:endParaRPr>
          </a:p>
        </p:txBody>
      </p:sp>
      <p:sp>
        <p:nvSpPr>
          <p:cNvPr id="133" name="Google Shape;133;p6"/>
          <p:cNvSpPr/>
          <p:nvPr/>
        </p:nvSpPr>
        <p:spPr>
          <a:xfrm>
            <a:off x="5512394" y="5413857"/>
            <a:ext cx="6282000" cy="10398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Century Gothic"/>
              <a:ea typeface="Century Gothic"/>
              <a:cs typeface="Century Gothic"/>
              <a:sym typeface="Century Gothic"/>
            </a:endParaRPr>
          </a:p>
        </p:txBody>
      </p:sp>
      <p:sp>
        <p:nvSpPr>
          <p:cNvPr id="134" name="Google Shape;134;p6"/>
          <p:cNvSpPr/>
          <p:nvPr/>
        </p:nvSpPr>
        <p:spPr>
          <a:xfrm>
            <a:off x="4290632" y="303003"/>
            <a:ext cx="969900" cy="969900"/>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35" name="Google Shape;135;p6"/>
          <p:cNvSpPr/>
          <p:nvPr/>
        </p:nvSpPr>
        <p:spPr>
          <a:xfrm>
            <a:off x="4290632" y="1579630"/>
            <a:ext cx="969900" cy="969900"/>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36" name="Google Shape;136;p6"/>
          <p:cNvSpPr/>
          <p:nvPr/>
        </p:nvSpPr>
        <p:spPr>
          <a:xfrm>
            <a:off x="4290632" y="2869136"/>
            <a:ext cx="969900" cy="969900"/>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37" name="Google Shape;137;p6"/>
          <p:cNvSpPr/>
          <p:nvPr/>
        </p:nvSpPr>
        <p:spPr>
          <a:xfrm>
            <a:off x="4290632" y="4217824"/>
            <a:ext cx="969900" cy="969900"/>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38" name="Google Shape;138;p6"/>
          <p:cNvSpPr/>
          <p:nvPr/>
        </p:nvSpPr>
        <p:spPr>
          <a:xfrm>
            <a:off x="4290632" y="5510428"/>
            <a:ext cx="969900" cy="969900"/>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39" name="Google Shape;139;p6"/>
          <p:cNvSpPr>
            <a:spLocks noGrp="1"/>
          </p:cNvSpPr>
          <p:nvPr>
            <p:ph type="pic" idx="2"/>
          </p:nvPr>
        </p:nvSpPr>
        <p:spPr>
          <a:xfrm>
            <a:off x="4455524" y="467895"/>
            <a:ext cx="640200" cy="640200"/>
          </a:xfrm>
          <a:prstGeom prst="rect">
            <a:avLst/>
          </a:prstGeom>
          <a:noFill/>
          <a:ln>
            <a:noFill/>
          </a:ln>
        </p:spPr>
      </p:sp>
      <p:sp>
        <p:nvSpPr>
          <p:cNvPr id="140" name="Google Shape;140;p6"/>
          <p:cNvSpPr txBox="1">
            <a:spLocks noGrp="1"/>
          </p:cNvSpPr>
          <p:nvPr>
            <p:ph type="body" idx="1"/>
          </p:nvPr>
        </p:nvSpPr>
        <p:spPr>
          <a:xfrm>
            <a:off x="5769864" y="457200"/>
            <a:ext cx="38406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1" name="Google Shape;141;p6"/>
          <p:cNvSpPr txBox="1">
            <a:spLocks noGrp="1"/>
          </p:cNvSpPr>
          <p:nvPr>
            <p:ph type="body" idx="3"/>
          </p:nvPr>
        </p:nvSpPr>
        <p:spPr>
          <a:xfrm>
            <a:off x="5769864" y="780642"/>
            <a:ext cx="50292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2" name="Google Shape;142;p6"/>
          <p:cNvSpPr>
            <a:spLocks noGrp="1"/>
          </p:cNvSpPr>
          <p:nvPr>
            <p:ph type="pic" idx="4"/>
          </p:nvPr>
        </p:nvSpPr>
        <p:spPr>
          <a:xfrm>
            <a:off x="4455524" y="1744522"/>
            <a:ext cx="640200" cy="640200"/>
          </a:xfrm>
          <a:prstGeom prst="rect">
            <a:avLst/>
          </a:prstGeom>
          <a:noFill/>
          <a:ln>
            <a:noFill/>
          </a:ln>
        </p:spPr>
      </p:sp>
      <p:sp>
        <p:nvSpPr>
          <p:cNvPr id="143" name="Google Shape;143;p6"/>
          <p:cNvSpPr txBox="1">
            <a:spLocks noGrp="1"/>
          </p:cNvSpPr>
          <p:nvPr>
            <p:ph type="body" idx="5"/>
          </p:nvPr>
        </p:nvSpPr>
        <p:spPr>
          <a:xfrm>
            <a:off x="5769864" y="1746504"/>
            <a:ext cx="38406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4" name="Google Shape;144;p6"/>
          <p:cNvSpPr txBox="1">
            <a:spLocks noGrp="1"/>
          </p:cNvSpPr>
          <p:nvPr>
            <p:ph type="body" idx="6"/>
          </p:nvPr>
        </p:nvSpPr>
        <p:spPr>
          <a:xfrm>
            <a:off x="5769864" y="2069946"/>
            <a:ext cx="50292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5" name="Google Shape;145;p6"/>
          <p:cNvSpPr>
            <a:spLocks noGrp="1"/>
          </p:cNvSpPr>
          <p:nvPr>
            <p:ph type="pic" idx="7"/>
          </p:nvPr>
        </p:nvSpPr>
        <p:spPr>
          <a:xfrm>
            <a:off x="4455524" y="3034028"/>
            <a:ext cx="640200" cy="640200"/>
          </a:xfrm>
          <a:prstGeom prst="rect">
            <a:avLst/>
          </a:prstGeom>
          <a:noFill/>
          <a:ln>
            <a:noFill/>
          </a:ln>
        </p:spPr>
      </p:sp>
      <p:sp>
        <p:nvSpPr>
          <p:cNvPr id="146" name="Google Shape;146;p6"/>
          <p:cNvSpPr txBox="1">
            <a:spLocks noGrp="1"/>
          </p:cNvSpPr>
          <p:nvPr>
            <p:ph type="body" idx="8"/>
          </p:nvPr>
        </p:nvSpPr>
        <p:spPr>
          <a:xfrm>
            <a:off x="5769864" y="3035808"/>
            <a:ext cx="38406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7" name="Google Shape;147;p6"/>
          <p:cNvSpPr txBox="1">
            <a:spLocks noGrp="1"/>
          </p:cNvSpPr>
          <p:nvPr>
            <p:ph type="body" idx="9"/>
          </p:nvPr>
        </p:nvSpPr>
        <p:spPr>
          <a:xfrm>
            <a:off x="5769864" y="3359250"/>
            <a:ext cx="50292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8" name="Google Shape;148;p6"/>
          <p:cNvSpPr>
            <a:spLocks noGrp="1"/>
          </p:cNvSpPr>
          <p:nvPr>
            <p:ph type="pic" idx="13"/>
          </p:nvPr>
        </p:nvSpPr>
        <p:spPr>
          <a:xfrm>
            <a:off x="4455524" y="4382716"/>
            <a:ext cx="640200" cy="640200"/>
          </a:xfrm>
          <a:prstGeom prst="rect">
            <a:avLst/>
          </a:prstGeom>
          <a:noFill/>
          <a:ln>
            <a:noFill/>
          </a:ln>
        </p:spPr>
      </p:sp>
      <p:sp>
        <p:nvSpPr>
          <p:cNvPr id="149" name="Google Shape;149;p6"/>
          <p:cNvSpPr txBox="1">
            <a:spLocks noGrp="1"/>
          </p:cNvSpPr>
          <p:nvPr>
            <p:ph type="body" idx="14"/>
          </p:nvPr>
        </p:nvSpPr>
        <p:spPr>
          <a:xfrm>
            <a:off x="5769864" y="4325112"/>
            <a:ext cx="38406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0" name="Google Shape;150;p6"/>
          <p:cNvSpPr txBox="1">
            <a:spLocks noGrp="1"/>
          </p:cNvSpPr>
          <p:nvPr>
            <p:ph type="body" idx="15"/>
          </p:nvPr>
        </p:nvSpPr>
        <p:spPr>
          <a:xfrm>
            <a:off x="5769864" y="4648554"/>
            <a:ext cx="50292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1" name="Google Shape;151;p6"/>
          <p:cNvSpPr>
            <a:spLocks noGrp="1"/>
          </p:cNvSpPr>
          <p:nvPr>
            <p:ph type="pic" idx="16"/>
          </p:nvPr>
        </p:nvSpPr>
        <p:spPr>
          <a:xfrm>
            <a:off x="4455524" y="5675320"/>
            <a:ext cx="640200" cy="640200"/>
          </a:xfrm>
          <a:prstGeom prst="rect">
            <a:avLst/>
          </a:prstGeom>
          <a:noFill/>
          <a:ln>
            <a:noFill/>
          </a:ln>
        </p:spPr>
      </p:sp>
      <p:sp>
        <p:nvSpPr>
          <p:cNvPr id="152" name="Google Shape;152;p6"/>
          <p:cNvSpPr txBox="1">
            <a:spLocks noGrp="1"/>
          </p:cNvSpPr>
          <p:nvPr>
            <p:ph type="body" idx="17"/>
          </p:nvPr>
        </p:nvSpPr>
        <p:spPr>
          <a:xfrm>
            <a:off x="5769864" y="5614416"/>
            <a:ext cx="38406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3" name="Google Shape;153;p6"/>
          <p:cNvSpPr txBox="1">
            <a:spLocks noGrp="1"/>
          </p:cNvSpPr>
          <p:nvPr>
            <p:ph type="body" idx="18"/>
          </p:nvPr>
        </p:nvSpPr>
        <p:spPr>
          <a:xfrm>
            <a:off x="5769864" y="5937858"/>
            <a:ext cx="5029200" cy="33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meline">
  <p:cSld name="Timeline">
    <p:bg>
      <p:bgPr>
        <a:solidFill>
          <a:schemeClr val="accent3"/>
        </a:solidFill>
        <a:effectLst/>
      </p:bgPr>
    </p:bg>
    <p:spTree>
      <p:nvGrpSpPr>
        <p:cNvPr id="1" name="Shape 154"/>
        <p:cNvGrpSpPr/>
        <p:nvPr/>
      </p:nvGrpSpPr>
      <p:grpSpPr>
        <a:xfrm>
          <a:off x="0" y="0"/>
          <a:ext cx="0" cy="0"/>
          <a:chOff x="0" y="0"/>
          <a:chExt cx="0" cy="0"/>
        </a:xfrm>
      </p:grpSpPr>
      <p:sp>
        <p:nvSpPr>
          <p:cNvPr id="155" name="Google Shape;155;p7"/>
          <p:cNvSpPr/>
          <p:nvPr/>
        </p:nvSpPr>
        <p:spPr>
          <a:xfrm>
            <a:off x="547230" y="1944086"/>
            <a:ext cx="2529000" cy="2529000"/>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56" name="Google Shape;156;p7"/>
          <p:cNvSpPr/>
          <p:nvPr/>
        </p:nvSpPr>
        <p:spPr>
          <a:xfrm>
            <a:off x="4922989" y="1946963"/>
            <a:ext cx="2529000" cy="2529000"/>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57" name="Google Shape;157;p7"/>
          <p:cNvSpPr/>
          <p:nvPr/>
        </p:nvSpPr>
        <p:spPr>
          <a:xfrm>
            <a:off x="9225456" y="1924776"/>
            <a:ext cx="2529000" cy="2529000"/>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58" name="Google Shape;158;p7"/>
          <p:cNvSpPr/>
          <p:nvPr/>
        </p:nvSpPr>
        <p:spPr>
          <a:xfrm>
            <a:off x="2798649" y="3902220"/>
            <a:ext cx="2529000" cy="2529000"/>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59" name="Google Shape;159;p7"/>
          <p:cNvSpPr/>
          <p:nvPr/>
        </p:nvSpPr>
        <p:spPr>
          <a:xfrm>
            <a:off x="7156227" y="3880033"/>
            <a:ext cx="2529000" cy="2529000"/>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60" name="Google Shape;160;p7"/>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Clr>
                <a:schemeClr val="lt1"/>
              </a:buClr>
              <a:buSzPts val="6000"/>
              <a:buFont typeface="Century Gothic"/>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7"/>
          <p:cNvSpPr>
            <a:spLocks noGrp="1"/>
          </p:cNvSpPr>
          <p:nvPr>
            <p:ph type="body" idx="1"/>
          </p:nvPr>
        </p:nvSpPr>
        <p:spPr>
          <a:xfrm>
            <a:off x="458788" y="1836534"/>
            <a:ext cx="25290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rtl="0">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rtl="0">
              <a:lnSpc>
                <a:spcPct val="100000"/>
              </a:lnSpc>
              <a:spcBef>
                <a:spcPts val="600"/>
              </a:spcBef>
              <a:spcAft>
                <a:spcPts val="0"/>
              </a:spcAft>
              <a:buClr>
                <a:schemeClr val="dk1"/>
              </a:buClr>
              <a:buSzPts val="1600"/>
              <a:buNone/>
              <a:defRPr sz="1600"/>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2" name="Google Shape;162;p7"/>
          <p:cNvSpPr>
            <a:spLocks noGrp="1"/>
          </p:cNvSpPr>
          <p:nvPr>
            <p:ph type="body" idx="2"/>
          </p:nvPr>
        </p:nvSpPr>
        <p:spPr>
          <a:xfrm>
            <a:off x="4844975" y="1836534"/>
            <a:ext cx="25290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rtl="0">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rtl="0">
              <a:lnSpc>
                <a:spcPct val="100000"/>
              </a:lnSpc>
              <a:spcBef>
                <a:spcPts val="600"/>
              </a:spcBef>
              <a:spcAft>
                <a:spcPts val="0"/>
              </a:spcAft>
              <a:buClr>
                <a:schemeClr val="dk1"/>
              </a:buClr>
              <a:buSzPts val="1600"/>
              <a:buNone/>
              <a:defRPr sz="1600"/>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3" name="Google Shape;163;p7"/>
          <p:cNvSpPr>
            <a:spLocks noGrp="1"/>
          </p:cNvSpPr>
          <p:nvPr>
            <p:ph type="body" idx="3"/>
          </p:nvPr>
        </p:nvSpPr>
        <p:spPr>
          <a:xfrm>
            <a:off x="9137214" y="1836534"/>
            <a:ext cx="25290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rtl="0">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rtl="0">
              <a:lnSpc>
                <a:spcPct val="100000"/>
              </a:lnSpc>
              <a:spcBef>
                <a:spcPts val="600"/>
              </a:spcBef>
              <a:spcAft>
                <a:spcPts val="0"/>
              </a:spcAft>
              <a:buClr>
                <a:schemeClr val="dk1"/>
              </a:buClr>
              <a:buSzPts val="1600"/>
              <a:buNone/>
              <a:defRPr sz="1600"/>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4" name="Google Shape;164;p7"/>
          <p:cNvSpPr>
            <a:spLocks noGrp="1"/>
          </p:cNvSpPr>
          <p:nvPr>
            <p:ph type="body" idx="4"/>
          </p:nvPr>
        </p:nvSpPr>
        <p:spPr>
          <a:xfrm>
            <a:off x="2710407" y="3813978"/>
            <a:ext cx="25290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rtl="0">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rtl="0">
              <a:lnSpc>
                <a:spcPct val="100000"/>
              </a:lnSpc>
              <a:spcBef>
                <a:spcPts val="600"/>
              </a:spcBef>
              <a:spcAft>
                <a:spcPts val="0"/>
              </a:spcAft>
              <a:buClr>
                <a:schemeClr val="dk1"/>
              </a:buClr>
              <a:buSzPts val="1600"/>
              <a:buNone/>
              <a:defRPr sz="1600"/>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5" name="Google Shape;165;p7"/>
          <p:cNvSpPr>
            <a:spLocks noGrp="1"/>
          </p:cNvSpPr>
          <p:nvPr>
            <p:ph type="body" idx="5"/>
          </p:nvPr>
        </p:nvSpPr>
        <p:spPr>
          <a:xfrm>
            <a:off x="7067985" y="3813978"/>
            <a:ext cx="25290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rtl="0">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rtl="0">
              <a:lnSpc>
                <a:spcPct val="100000"/>
              </a:lnSpc>
              <a:spcBef>
                <a:spcPts val="600"/>
              </a:spcBef>
              <a:spcAft>
                <a:spcPts val="0"/>
              </a:spcAft>
              <a:buClr>
                <a:schemeClr val="dk1"/>
              </a:buClr>
              <a:buSzPts val="1600"/>
              <a:buNone/>
              <a:defRPr sz="1600"/>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bg>
      <p:bgPr>
        <a:solidFill>
          <a:schemeClr val="accent2"/>
        </a:solidFill>
        <a:effectLst/>
      </p:bgPr>
    </p:bg>
    <p:spTree>
      <p:nvGrpSpPr>
        <p:cNvPr id="1" name="Shape 166"/>
        <p:cNvGrpSpPr/>
        <p:nvPr/>
      </p:nvGrpSpPr>
      <p:grpSpPr>
        <a:xfrm>
          <a:off x="0" y="0"/>
          <a:ext cx="0" cy="0"/>
          <a:chOff x="0" y="0"/>
          <a:chExt cx="0" cy="0"/>
        </a:xfrm>
      </p:grpSpPr>
      <p:sp>
        <p:nvSpPr>
          <p:cNvPr id="167" name="Google Shape;167;p8"/>
          <p:cNvSpPr/>
          <p:nvPr/>
        </p:nvSpPr>
        <p:spPr>
          <a:xfrm>
            <a:off x="5400719" y="1198578"/>
            <a:ext cx="6114300" cy="4794600"/>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68" name="Google Shape;168;p8"/>
          <p:cNvSpPr/>
          <p:nvPr/>
        </p:nvSpPr>
        <p:spPr>
          <a:xfrm>
            <a:off x="5196524" y="838200"/>
            <a:ext cx="6114300" cy="49149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69" name="Google Shape;169;p8"/>
          <p:cNvSpPr txBox="1">
            <a:spLocks noGrp="1"/>
          </p:cNvSpPr>
          <p:nvPr>
            <p:ph type="title"/>
          </p:nvPr>
        </p:nvSpPr>
        <p:spPr>
          <a:xfrm>
            <a:off x="5978024" y="1783080"/>
            <a:ext cx="4959900" cy="11628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6000"/>
              <a:buFont typeface="Century Gothic"/>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8"/>
          <p:cNvSpPr>
            <a:spLocks noGrp="1"/>
          </p:cNvSpPr>
          <p:nvPr>
            <p:ph type="pic" idx="2"/>
          </p:nvPr>
        </p:nvSpPr>
        <p:spPr>
          <a:xfrm>
            <a:off x="0" y="0"/>
            <a:ext cx="4351200" cy="6858000"/>
          </a:xfrm>
          <a:prstGeom prst="rect">
            <a:avLst/>
          </a:prstGeom>
          <a:solidFill>
            <a:schemeClr val="accent5"/>
          </a:solidFill>
          <a:ln>
            <a:noFill/>
          </a:ln>
        </p:spPr>
      </p:sp>
      <p:sp>
        <p:nvSpPr>
          <p:cNvPr id="171" name="Google Shape;171;p8"/>
          <p:cNvSpPr txBox="1">
            <a:spLocks noGrp="1"/>
          </p:cNvSpPr>
          <p:nvPr>
            <p:ph type="body" idx="1"/>
          </p:nvPr>
        </p:nvSpPr>
        <p:spPr>
          <a:xfrm>
            <a:off x="5961888" y="2944368"/>
            <a:ext cx="4818900" cy="21306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dk1"/>
              </a:buClr>
              <a:buSzPts val="1600"/>
              <a:buNone/>
              <a:defRPr sz="1600"/>
            </a:lvl1pPr>
            <a:lvl2pPr marL="914400" lvl="1" indent="-317500" algn="l" rtl="0">
              <a:lnSpc>
                <a:spcPct val="90000"/>
              </a:lnSpc>
              <a:spcBef>
                <a:spcPts val="500"/>
              </a:spcBef>
              <a:spcAft>
                <a:spcPts val="0"/>
              </a:spcAft>
              <a:buClr>
                <a:schemeClr val="dk1"/>
              </a:buClr>
              <a:buSzPts val="1400"/>
              <a:buChar char="•"/>
              <a:defRPr sz="1400"/>
            </a:lvl2pPr>
            <a:lvl3pPr marL="1371600" lvl="2" indent="-304800" algn="l" rtl="0">
              <a:lnSpc>
                <a:spcPct val="90000"/>
              </a:lnSpc>
              <a:spcBef>
                <a:spcPts val="500"/>
              </a:spcBef>
              <a:spcAft>
                <a:spcPts val="0"/>
              </a:spcAft>
              <a:buClr>
                <a:schemeClr val="dk1"/>
              </a:buClr>
              <a:buSzPts val="1200"/>
              <a:buChar char="•"/>
              <a:defRPr sz="1200"/>
            </a:lvl3pPr>
            <a:lvl4pPr marL="1828800" lvl="3" indent="-298450" algn="l" rtl="0">
              <a:lnSpc>
                <a:spcPct val="90000"/>
              </a:lnSpc>
              <a:spcBef>
                <a:spcPts val="500"/>
              </a:spcBef>
              <a:spcAft>
                <a:spcPts val="0"/>
              </a:spcAft>
              <a:buClr>
                <a:schemeClr val="dk1"/>
              </a:buClr>
              <a:buSzPts val="1100"/>
              <a:buChar char="•"/>
              <a:defRPr sz="1100"/>
            </a:lvl4pPr>
            <a:lvl5pPr marL="2286000" lvl="4" indent="-298450" algn="l" rtl="0">
              <a:lnSpc>
                <a:spcPct val="90000"/>
              </a:lnSpc>
              <a:spcBef>
                <a:spcPts val="500"/>
              </a:spcBef>
              <a:spcAft>
                <a:spcPts val="0"/>
              </a:spcAft>
              <a:buClr>
                <a:schemeClr val="dk1"/>
              </a:buClr>
              <a:buSzPts val="1100"/>
              <a:buChar char="•"/>
              <a:defRPr sz="11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2" name="Google Shape;172;p8"/>
          <p:cNvSpPr txBox="1">
            <a:spLocks noGrp="1"/>
          </p:cNvSpPr>
          <p:nvPr>
            <p:ph type="sldNum" idx="12"/>
          </p:nvPr>
        </p:nvSpPr>
        <p:spPr>
          <a:xfrm>
            <a:off x="8072901"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173" name="Google Shape;173;p8"/>
          <p:cNvCxnSpPr/>
          <p:nvPr/>
        </p:nvCxnSpPr>
        <p:spPr>
          <a:xfrm>
            <a:off x="4351128" y="6532618"/>
            <a:ext cx="3693000" cy="0"/>
          </a:xfrm>
          <a:prstGeom prst="straightConnector1">
            <a:avLst/>
          </a:prstGeom>
          <a:noFill/>
          <a:ln w="12700" cap="flat" cmpd="sng">
            <a:solidFill>
              <a:schemeClr val="dk1"/>
            </a:solidFill>
            <a:prstDash val="solid"/>
            <a:miter lim="800000"/>
            <a:headEnd type="none" w="sm" len="sm"/>
            <a:tailEnd type="none" w="sm" len="sm"/>
          </a:ln>
        </p:spPr>
      </p:cxnSp>
      <p:cxnSp>
        <p:nvCxnSpPr>
          <p:cNvPr id="174" name="Google Shape;174;p8"/>
          <p:cNvCxnSpPr/>
          <p:nvPr/>
        </p:nvCxnSpPr>
        <p:spPr>
          <a:xfrm>
            <a:off x="8467344" y="6527001"/>
            <a:ext cx="3724800" cy="5700"/>
          </a:xfrm>
          <a:prstGeom prst="straightConnector1">
            <a:avLst/>
          </a:prstGeom>
          <a:noFill/>
          <a:ln w="12700" cap="flat" cmpd="sng">
            <a:solidFill>
              <a:schemeClr val="dk1"/>
            </a:solidFill>
            <a:prstDash val="solid"/>
            <a:miter lim="800000"/>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hank you">
  <p:cSld name="Thank you">
    <p:bg>
      <p:bgPr>
        <a:solidFill>
          <a:schemeClr val="dk2"/>
        </a:solidFill>
        <a:effectLst/>
      </p:bgPr>
    </p:bg>
    <p:spTree>
      <p:nvGrpSpPr>
        <p:cNvPr id="1" name="Shape 175"/>
        <p:cNvGrpSpPr/>
        <p:nvPr/>
      </p:nvGrpSpPr>
      <p:grpSpPr>
        <a:xfrm>
          <a:off x="0" y="0"/>
          <a:ext cx="0" cy="0"/>
          <a:chOff x="0" y="0"/>
          <a:chExt cx="0" cy="0"/>
        </a:xfrm>
      </p:grpSpPr>
      <p:sp>
        <p:nvSpPr>
          <p:cNvPr id="176" name="Google Shape;176;p9"/>
          <p:cNvSpPr/>
          <p:nvPr/>
        </p:nvSpPr>
        <p:spPr>
          <a:xfrm>
            <a:off x="1062566" y="1161412"/>
            <a:ext cx="10221000" cy="48318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77" name="Google Shape;177;p9"/>
          <p:cNvSpPr/>
          <p:nvPr/>
        </p:nvSpPr>
        <p:spPr>
          <a:xfrm>
            <a:off x="858371" y="800100"/>
            <a:ext cx="10221000" cy="4953000"/>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78" name="Google Shape;178;p9"/>
          <p:cNvSpPr txBox="1">
            <a:spLocks noGrp="1"/>
          </p:cNvSpPr>
          <p:nvPr>
            <p:ph type="ctrTitle"/>
          </p:nvPr>
        </p:nvSpPr>
        <p:spPr>
          <a:xfrm>
            <a:off x="1527048" y="1901952"/>
            <a:ext cx="4873800" cy="17100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6000"/>
              <a:buFont typeface="Century Gothic"/>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9" name="Google Shape;179;p9"/>
          <p:cNvSpPr txBox="1">
            <a:spLocks noGrp="1"/>
          </p:cNvSpPr>
          <p:nvPr>
            <p:ph type="subTitle" idx="1"/>
          </p:nvPr>
        </p:nvSpPr>
        <p:spPr>
          <a:xfrm>
            <a:off x="1527048" y="3108960"/>
            <a:ext cx="3913500" cy="18837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1000"/>
              </a:spcBef>
              <a:spcAft>
                <a:spcPts val="0"/>
              </a:spcAft>
              <a:buClr>
                <a:schemeClr val="dk1"/>
              </a:buClr>
              <a:buSzPts val="1600"/>
              <a:buNone/>
              <a:defRPr sz="16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80" name="Google Shape;180;p9"/>
          <p:cNvSpPr>
            <a:spLocks noGrp="1"/>
          </p:cNvSpPr>
          <p:nvPr>
            <p:ph type="pic" idx="2"/>
          </p:nvPr>
        </p:nvSpPr>
        <p:spPr>
          <a:xfrm>
            <a:off x="6443482" y="812292"/>
            <a:ext cx="4635900" cy="4928700"/>
          </a:xfrm>
          <a:prstGeom prst="rect">
            <a:avLst/>
          </a:prstGeom>
          <a:noFill/>
          <a:ln w="25400" cap="flat" cmpd="sng">
            <a:solidFill>
              <a:schemeClr val="dk1"/>
            </a:solidFill>
            <a:prstDash val="solid"/>
            <a:miter lim="800000"/>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accent5"/>
        </a:solidFill>
        <a:effectLst/>
      </p:bgPr>
    </p:bg>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10"/>
          <p:cNvSpPr/>
          <p:nvPr/>
        </p:nvSpPr>
        <p:spPr>
          <a:xfrm>
            <a:off x="1072604" y="2550039"/>
            <a:ext cx="1622400" cy="1622400"/>
          </a:xfrm>
          <a:prstGeom prst="ellipse">
            <a:avLst/>
          </a:prstGeom>
          <a:solidFill>
            <a:srgbClr val="CCF2ED"/>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84" name="Google Shape;184;p10"/>
          <p:cNvSpPr/>
          <p:nvPr/>
        </p:nvSpPr>
        <p:spPr>
          <a:xfrm>
            <a:off x="3235665" y="2522510"/>
            <a:ext cx="1622400" cy="1622400"/>
          </a:xfrm>
          <a:prstGeom prst="ellipse">
            <a:avLst/>
          </a:prstGeom>
          <a:solidFill>
            <a:srgbClr val="CCF2ED"/>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85" name="Google Shape;185;p10"/>
          <p:cNvSpPr/>
          <p:nvPr/>
        </p:nvSpPr>
        <p:spPr>
          <a:xfrm>
            <a:off x="5415148" y="2513962"/>
            <a:ext cx="1622400" cy="1622400"/>
          </a:xfrm>
          <a:prstGeom prst="ellipse">
            <a:avLst/>
          </a:prstGeom>
          <a:solidFill>
            <a:srgbClr val="CCF2ED"/>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86" name="Google Shape;186;p10"/>
          <p:cNvSpPr/>
          <p:nvPr/>
        </p:nvSpPr>
        <p:spPr>
          <a:xfrm>
            <a:off x="7530416" y="2524926"/>
            <a:ext cx="1622400" cy="1622400"/>
          </a:xfrm>
          <a:prstGeom prst="ellipse">
            <a:avLst/>
          </a:prstGeom>
          <a:solidFill>
            <a:srgbClr val="CCF2ED"/>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87" name="Google Shape;187;p10"/>
          <p:cNvSpPr/>
          <p:nvPr/>
        </p:nvSpPr>
        <p:spPr>
          <a:xfrm>
            <a:off x="9709899" y="2516378"/>
            <a:ext cx="1622400" cy="1622400"/>
          </a:xfrm>
          <a:prstGeom prst="ellipse">
            <a:avLst/>
          </a:prstGeom>
          <a:solidFill>
            <a:srgbClr val="CCF2ED"/>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88" name="Google Shape;188;p10"/>
          <p:cNvSpPr>
            <a:spLocks noGrp="1"/>
          </p:cNvSpPr>
          <p:nvPr>
            <p:ph type="body" idx="1"/>
          </p:nvPr>
        </p:nvSpPr>
        <p:spPr>
          <a:xfrm>
            <a:off x="986726" y="2441448"/>
            <a:ext cx="1622400" cy="1622400"/>
          </a:xfrm>
          <a:prstGeom prst="ellipse">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9" name="Google Shape;189;p10"/>
          <p:cNvSpPr>
            <a:spLocks noGrp="1"/>
          </p:cNvSpPr>
          <p:nvPr>
            <p:ph type="body" idx="2"/>
          </p:nvPr>
        </p:nvSpPr>
        <p:spPr>
          <a:xfrm>
            <a:off x="3154680" y="2441448"/>
            <a:ext cx="1622400" cy="1622400"/>
          </a:xfrm>
          <a:prstGeom prst="ellipse">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0" name="Google Shape;190;p10"/>
          <p:cNvSpPr>
            <a:spLocks noGrp="1"/>
          </p:cNvSpPr>
          <p:nvPr>
            <p:ph type="body" idx="3"/>
          </p:nvPr>
        </p:nvSpPr>
        <p:spPr>
          <a:xfrm>
            <a:off x="5330952" y="2441448"/>
            <a:ext cx="1622400" cy="1622400"/>
          </a:xfrm>
          <a:prstGeom prst="ellipse">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1" name="Google Shape;191;p10"/>
          <p:cNvSpPr>
            <a:spLocks noGrp="1"/>
          </p:cNvSpPr>
          <p:nvPr>
            <p:ph type="body" idx="4"/>
          </p:nvPr>
        </p:nvSpPr>
        <p:spPr>
          <a:xfrm>
            <a:off x="7443216" y="2441448"/>
            <a:ext cx="1622400" cy="1622400"/>
          </a:xfrm>
          <a:prstGeom prst="ellipse">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2" name="Google Shape;192;p10"/>
          <p:cNvSpPr>
            <a:spLocks noGrp="1"/>
          </p:cNvSpPr>
          <p:nvPr>
            <p:ph type="body" idx="5"/>
          </p:nvPr>
        </p:nvSpPr>
        <p:spPr>
          <a:xfrm>
            <a:off x="9628632" y="2441448"/>
            <a:ext cx="1622400" cy="1622400"/>
          </a:xfrm>
          <a:prstGeom prst="ellipse">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90000"/>
              </a:lnSpc>
              <a:spcBef>
                <a:spcPts val="1000"/>
              </a:spcBef>
              <a:spcAft>
                <a:spcPts val="0"/>
              </a:spcAft>
              <a:buClr>
                <a:schemeClr val="lt1"/>
              </a:buClr>
              <a:buSzPts val="5400"/>
              <a:buNone/>
              <a:defRPr sz="5400">
                <a:solidFill>
                  <a:schemeClr val="lt1"/>
                </a:solidFill>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3" name="Google Shape;193;p10"/>
          <p:cNvSpPr txBox="1">
            <a:spLocks noGrp="1"/>
          </p:cNvSpPr>
          <p:nvPr>
            <p:ph type="body" idx="6"/>
          </p:nvPr>
        </p:nvSpPr>
        <p:spPr>
          <a:xfrm>
            <a:off x="824102" y="4325112"/>
            <a:ext cx="1947600" cy="630900"/>
          </a:xfrm>
          <a:prstGeom prst="rect">
            <a:avLst/>
          </a:prstGeom>
          <a:noFill/>
          <a:ln>
            <a:noFill/>
          </a:ln>
        </p:spPr>
        <p:txBody>
          <a:bodyPr spcFirstLastPara="1" wrap="square" lIns="91425" tIns="45700" rIns="91425" bIns="45700" anchor="t" anchorCtr="0">
            <a:noAutofit/>
          </a:bodyPr>
          <a:lstStyle>
            <a:lvl1pPr marL="457200" lvl="0" indent="-228600" algn="ctr" rtl="0">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4" name="Google Shape;194;p10"/>
          <p:cNvSpPr txBox="1">
            <a:spLocks noGrp="1"/>
          </p:cNvSpPr>
          <p:nvPr>
            <p:ph type="body" idx="7"/>
          </p:nvPr>
        </p:nvSpPr>
        <p:spPr>
          <a:xfrm>
            <a:off x="2992056" y="4326702"/>
            <a:ext cx="1947600" cy="630900"/>
          </a:xfrm>
          <a:prstGeom prst="rect">
            <a:avLst/>
          </a:prstGeom>
          <a:noFill/>
          <a:ln>
            <a:noFill/>
          </a:ln>
        </p:spPr>
        <p:txBody>
          <a:bodyPr spcFirstLastPara="1" wrap="square" lIns="91425" tIns="45700" rIns="91425" bIns="45700" anchor="t" anchorCtr="0">
            <a:noAutofit/>
          </a:bodyPr>
          <a:lstStyle>
            <a:lvl1pPr marL="457200" lvl="0" indent="-228600" algn="ctr" rtl="0">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5" name="Google Shape;195;p10"/>
          <p:cNvSpPr txBox="1">
            <a:spLocks noGrp="1"/>
          </p:cNvSpPr>
          <p:nvPr>
            <p:ph type="body" idx="8"/>
          </p:nvPr>
        </p:nvSpPr>
        <p:spPr>
          <a:xfrm>
            <a:off x="5168328" y="4313642"/>
            <a:ext cx="1947600" cy="630900"/>
          </a:xfrm>
          <a:prstGeom prst="rect">
            <a:avLst/>
          </a:prstGeom>
          <a:noFill/>
          <a:ln>
            <a:noFill/>
          </a:ln>
        </p:spPr>
        <p:txBody>
          <a:bodyPr spcFirstLastPara="1" wrap="square" lIns="91425" tIns="45700" rIns="91425" bIns="45700" anchor="t" anchorCtr="0">
            <a:noAutofit/>
          </a:bodyPr>
          <a:lstStyle>
            <a:lvl1pPr marL="457200" lvl="0" indent="-228600" algn="ctr" rtl="0">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6" name="Google Shape;196;p10"/>
          <p:cNvSpPr txBox="1">
            <a:spLocks noGrp="1"/>
          </p:cNvSpPr>
          <p:nvPr>
            <p:ph type="body" idx="9"/>
          </p:nvPr>
        </p:nvSpPr>
        <p:spPr>
          <a:xfrm>
            <a:off x="7279858" y="4319944"/>
            <a:ext cx="1947600" cy="630900"/>
          </a:xfrm>
          <a:prstGeom prst="rect">
            <a:avLst/>
          </a:prstGeom>
          <a:noFill/>
          <a:ln>
            <a:noFill/>
          </a:ln>
        </p:spPr>
        <p:txBody>
          <a:bodyPr spcFirstLastPara="1" wrap="square" lIns="91425" tIns="45700" rIns="91425" bIns="45700" anchor="t" anchorCtr="0">
            <a:noAutofit/>
          </a:bodyPr>
          <a:lstStyle>
            <a:lvl1pPr marL="457200" lvl="0" indent="-228600" algn="ctr" rtl="0">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7" name="Google Shape;197;p10"/>
          <p:cNvSpPr txBox="1">
            <a:spLocks noGrp="1"/>
          </p:cNvSpPr>
          <p:nvPr>
            <p:ph type="body" idx="13"/>
          </p:nvPr>
        </p:nvSpPr>
        <p:spPr>
          <a:xfrm>
            <a:off x="9466008" y="4319944"/>
            <a:ext cx="1947600" cy="630900"/>
          </a:xfrm>
          <a:prstGeom prst="rect">
            <a:avLst/>
          </a:prstGeom>
          <a:noFill/>
          <a:ln>
            <a:noFill/>
          </a:ln>
        </p:spPr>
        <p:txBody>
          <a:bodyPr spcFirstLastPara="1" wrap="square" lIns="91425" tIns="45700" rIns="91425" bIns="45700" anchor="t" anchorCtr="0">
            <a:noAutofit/>
          </a:bodyPr>
          <a:lstStyle>
            <a:lvl1pPr marL="457200" lvl="0" indent="-228600" algn="ctr" rtl="0">
              <a:lnSpc>
                <a:spcPct val="12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8" name="Google Shape;198;p10"/>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99" name="Google Shape;199;p10"/>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0" name="Google Shape;200;p10"/>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6000"/>
              <a:buFont typeface="Century Gothic"/>
              <a:buNone/>
              <a:defRPr sz="6000" b="0" i="0" u="none" strike="noStrike" cap="none">
                <a:solidFill>
                  <a:schemeClr val="dk1"/>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3" name="Google Shape;73;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4" name="Google Shape;74;p1"/>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5" name="Google Shape;75;p1"/>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6" name="Google Shape;76;p1"/>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lvl1pPr marL="0" marR="0" lvl="0" indent="0" algn="ctr" rtl="0">
              <a:spcBef>
                <a:spcPts val="0"/>
              </a:spcBef>
              <a:buNone/>
              <a:defRPr sz="1000" b="0" i="0" u="none" strike="noStrike" cap="none">
                <a:solidFill>
                  <a:schemeClr val="dk1"/>
                </a:solidFill>
                <a:latin typeface="Century Gothic"/>
                <a:ea typeface="Century Gothic"/>
                <a:cs typeface="Century Gothic"/>
                <a:sym typeface="Century Gothic"/>
              </a:defRPr>
            </a:lvl1pPr>
            <a:lvl2pPr marL="0" marR="0" lvl="1" indent="0" algn="ctr" rtl="0">
              <a:spcBef>
                <a:spcPts val="0"/>
              </a:spcBef>
              <a:buNone/>
              <a:defRPr sz="1000" b="0" i="0" u="none" strike="noStrike" cap="none">
                <a:solidFill>
                  <a:schemeClr val="dk1"/>
                </a:solidFill>
                <a:latin typeface="Century Gothic"/>
                <a:ea typeface="Century Gothic"/>
                <a:cs typeface="Century Gothic"/>
                <a:sym typeface="Century Gothic"/>
              </a:defRPr>
            </a:lvl2pPr>
            <a:lvl3pPr marL="0" marR="0" lvl="2" indent="0" algn="ctr" rtl="0">
              <a:spcBef>
                <a:spcPts val="0"/>
              </a:spcBef>
              <a:buNone/>
              <a:defRPr sz="1000" b="0" i="0" u="none" strike="noStrike" cap="none">
                <a:solidFill>
                  <a:schemeClr val="dk1"/>
                </a:solidFill>
                <a:latin typeface="Century Gothic"/>
                <a:ea typeface="Century Gothic"/>
                <a:cs typeface="Century Gothic"/>
                <a:sym typeface="Century Gothic"/>
              </a:defRPr>
            </a:lvl3pPr>
            <a:lvl4pPr marL="0" marR="0" lvl="3" indent="0" algn="ctr" rtl="0">
              <a:spcBef>
                <a:spcPts val="0"/>
              </a:spcBef>
              <a:buNone/>
              <a:defRPr sz="1000" b="0" i="0" u="none" strike="noStrike" cap="none">
                <a:solidFill>
                  <a:schemeClr val="dk1"/>
                </a:solidFill>
                <a:latin typeface="Century Gothic"/>
                <a:ea typeface="Century Gothic"/>
                <a:cs typeface="Century Gothic"/>
                <a:sym typeface="Century Gothic"/>
              </a:defRPr>
            </a:lvl4pPr>
            <a:lvl5pPr marL="0" marR="0" lvl="4" indent="0" algn="ctr" rtl="0">
              <a:spcBef>
                <a:spcPts val="0"/>
              </a:spcBef>
              <a:buNone/>
              <a:defRPr sz="1000" b="0" i="0" u="none" strike="noStrike" cap="none">
                <a:solidFill>
                  <a:schemeClr val="dk1"/>
                </a:solidFill>
                <a:latin typeface="Century Gothic"/>
                <a:ea typeface="Century Gothic"/>
                <a:cs typeface="Century Gothic"/>
                <a:sym typeface="Century Gothic"/>
              </a:defRPr>
            </a:lvl5pPr>
            <a:lvl6pPr marL="0" marR="0" lvl="5" indent="0" algn="ctr" rtl="0">
              <a:spcBef>
                <a:spcPts val="0"/>
              </a:spcBef>
              <a:buNone/>
              <a:defRPr sz="1000" b="0" i="0" u="none" strike="noStrike" cap="none">
                <a:solidFill>
                  <a:schemeClr val="dk1"/>
                </a:solidFill>
                <a:latin typeface="Century Gothic"/>
                <a:ea typeface="Century Gothic"/>
                <a:cs typeface="Century Gothic"/>
                <a:sym typeface="Century Gothic"/>
              </a:defRPr>
            </a:lvl6pPr>
            <a:lvl7pPr marL="0" marR="0" lvl="6" indent="0" algn="ctr" rtl="0">
              <a:spcBef>
                <a:spcPts val="0"/>
              </a:spcBef>
              <a:buNone/>
              <a:defRPr sz="1000" b="0" i="0" u="none" strike="noStrike" cap="none">
                <a:solidFill>
                  <a:schemeClr val="dk1"/>
                </a:solidFill>
                <a:latin typeface="Century Gothic"/>
                <a:ea typeface="Century Gothic"/>
                <a:cs typeface="Century Gothic"/>
                <a:sym typeface="Century Gothic"/>
              </a:defRPr>
            </a:lvl7pPr>
            <a:lvl8pPr marL="0" marR="0" lvl="7" indent="0" algn="ctr" rtl="0">
              <a:spcBef>
                <a:spcPts val="0"/>
              </a:spcBef>
              <a:buNone/>
              <a:defRPr sz="1000" b="0" i="0" u="none" strike="noStrike" cap="none">
                <a:solidFill>
                  <a:schemeClr val="dk1"/>
                </a:solidFill>
                <a:latin typeface="Century Gothic"/>
                <a:ea typeface="Century Gothic"/>
                <a:cs typeface="Century Gothic"/>
                <a:sym typeface="Century Gothic"/>
              </a:defRPr>
            </a:lvl8pPr>
            <a:lvl9pPr marL="0" marR="0" lvl="8" indent="0" algn="ctr" rtl="0">
              <a:spcBef>
                <a:spcPts val="0"/>
              </a:spcBef>
              <a:buNone/>
              <a:defRPr sz="1000" b="0" i="0" u="none" strike="noStrike" cap="none">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cxnSp>
        <p:nvCxnSpPr>
          <p:cNvPr id="77" name="Google Shape;77;p1"/>
          <p:cNvCxnSpPr/>
          <p:nvPr/>
        </p:nvCxnSpPr>
        <p:spPr>
          <a:xfrm>
            <a:off x="0" y="6535885"/>
            <a:ext cx="838200" cy="0"/>
          </a:xfrm>
          <a:prstGeom prst="straightConnector1">
            <a:avLst/>
          </a:prstGeom>
          <a:noFill/>
          <a:ln w="12700" cap="flat" cmpd="sng">
            <a:solidFill>
              <a:schemeClr val="dk1"/>
            </a:solidFill>
            <a:prstDash val="solid"/>
            <a:miter lim="800000"/>
            <a:headEnd type="none" w="sm" len="sm"/>
            <a:tailEnd type="none" w="sm" len="sm"/>
          </a:ln>
        </p:spPr>
      </p:cxnSp>
      <p:cxnSp>
        <p:nvCxnSpPr>
          <p:cNvPr id="78" name="Google Shape;78;p1"/>
          <p:cNvCxnSpPr/>
          <p:nvPr/>
        </p:nvCxnSpPr>
        <p:spPr>
          <a:xfrm>
            <a:off x="1205025" y="6535885"/>
            <a:ext cx="4160400" cy="0"/>
          </a:xfrm>
          <a:prstGeom prst="straightConnector1">
            <a:avLst/>
          </a:prstGeom>
          <a:noFill/>
          <a:ln w="12700" cap="flat" cmpd="sng">
            <a:solidFill>
              <a:schemeClr val="dk1"/>
            </a:solidFill>
            <a:prstDash val="solid"/>
            <a:miter lim="800000"/>
            <a:headEnd type="none" w="sm" len="sm"/>
            <a:tailEnd type="none" w="sm" len="sm"/>
          </a:ln>
        </p:spPr>
      </p:cxnSp>
      <p:cxnSp>
        <p:nvCxnSpPr>
          <p:cNvPr id="79" name="Google Shape;79;p1"/>
          <p:cNvCxnSpPr/>
          <p:nvPr/>
        </p:nvCxnSpPr>
        <p:spPr>
          <a:xfrm>
            <a:off x="6802120" y="6528812"/>
            <a:ext cx="3840600" cy="0"/>
          </a:xfrm>
          <a:prstGeom prst="straightConnector1">
            <a:avLst/>
          </a:prstGeom>
          <a:noFill/>
          <a:ln w="12700" cap="flat" cmpd="sng">
            <a:solidFill>
              <a:schemeClr val="dk1"/>
            </a:solidFill>
            <a:prstDash val="solid"/>
            <a:miter lim="800000"/>
            <a:headEnd type="none" w="sm" len="sm"/>
            <a:tailEnd type="none" w="sm" len="sm"/>
          </a:ln>
        </p:spPr>
      </p:cxnSp>
      <p:cxnSp>
        <p:nvCxnSpPr>
          <p:cNvPr id="80" name="Google Shape;80;p1"/>
          <p:cNvCxnSpPr/>
          <p:nvPr/>
        </p:nvCxnSpPr>
        <p:spPr>
          <a:xfrm>
            <a:off x="11276341" y="6528816"/>
            <a:ext cx="914400" cy="0"/>
          </a:xfrm>
          <a:prstGeom prst="straightConnector1">
            <a:avLst/>
          </a:prstGeom>
          <a:noFill/>
          <a:ln w="12700"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ctrTitle"/>
          </p:nvPr>
        </p:nvSpPr>
        <p:spPr>
          <a:xfrm>
            <a:off x="1463039" y="1034143"/>
            <a:ext cx="5084700" cy="20139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Avenir"/>
              <a:buNone/>
            </a:pPr>
            <a:r>
              <a:rPr lang="en-US" sz="4000" b="0" i="0">
                <a:latin typeface="Avenir"/>
                <a:ea typeface="Avenir"/>
                <a:cs typeface="Avenir"/>
                <a:sym typeface="Avenir"/>
              </a:rPr>
              <a:t>"Virat Kohli: The Modern Cricketing Legend"</a:t>
            </a:r>
            <a:endParaRPr sz="4000"/>
          </a:p>
        </p:txBody>
      </p:sp>
      <p:sp>
        <p:nvSpPr>
          <p:cNvPr id="312" name="Google Shape;312;p19"/>
          <p:cNvSpPr txBox="1">
            <a:spLocks noGrp="1"/>
          </p:cNvSpPr>
          <p:nvPr>
            <p:ph type="subTitle" idx="1"/>
          </p:nvPr>
        </p:nvSpPr>
        <p:spPr>
          <a:xfrm>
            <a:off x="1463040" y="4014216"/>
            <a:ext cx="4873800" cy="630900"/>
          </a:xfrm>
          <a:prstGeom prst="rect">
            <a:avLst/>
          </a:prstGeom>
          <a:noFill/>
          <a:ln>
            <a:noFill/>
          </a:ln>
        </p:spPr>
        <p:txBody>
          <a:bodyPr spcFirstLastPara="1" wrap="square" lIns="91425" tIns="45700" rIns="91425" bIns="45700" anchor="t" anchorCtr="0">
            <a:noAutofit/>
          </a:bodyPr>
          <a:lstStyle/>
          <a:p>
            <a:pPr marL="54864" lvl="0" indent="0" algn="l" rtl="0">
              <a:lnSpc>
                <a:spcPct val="120000"/>
              </a:lnSpc>
              <a:spcBef>
                <a:spcPts val="0"/>
              </a:spcBef>
              <a:spcAft>
                <a:spcPts val="0"/>
              </a:spcAft>
              <a:buClr>
                <a:schemeClr val="dk1"/>
              </a:buClr>
              <a:buSzPts val="2000"/>
              <a:buNone/>
            </a:pPr>
            <a:endParaRPr/>
          </a:p>
          <a:p>
            <a:pPr marL="54864" lvl="0" indent="0" algn="l" rtl="0">
              <a:lnSpc>
                <a:spcPct val="120000"/>
              </a:lnSpc>
              <a:spcBef>
                <a:spcPts val="0"/>
              </a:spcBef>
              <a:spcAft>
                <a:spcPts val="0"/>
              </a:spcAft>
              <a:buClr>
                <a:schemeClr val="dk1"/>
              </a:buClr>
              <a:buSzPts val="2000"/>
              <a:buNone/>
            </a:pPr>
            <a:endParaRPr/>
          </a:p>
        </p:txBody>
      </p:sp>
      <p:pic>
        <p:nvPicPr>
          <p:cNvPr id="313" name="Google Shape;313;p19"/>
          <p:cNvPicPr preferRelativeResize="0">
            <a:picLocks noGrp="1"/>
          </p:cNvPicPr>
          <p:nvPr>
            <p:ph type="pic" idx="2"/>
          </p:nvPr>
        </p:nvPicPr>
        <p:blipFill rotWithShape="1">
          <a:blip r:embed="rId3">
            <a:alphaModFix/>
          </a:blip>
          <a:srcRect l="27868" r="27873"/>
          <a:stretch/>
        </p:blipFill>
        <p:spPr>
          <a:xfrm>
            <a:off x="7104792" y="850393"/>
            <a:ext cx="3958880" cy="4946724"/>
          </a:xfrm>
          <a:prstGeom prst="rect">
            <a:avLst/>
          </a:prstGeom>
          <a:noFill/>
          <a:ln w="25400" cap="flat" cmpd="sng">
            <a:solidFill>
              <a:schemeClr val="dk1"/>
            </a:solidFill>
            <a:prstDash val="solid"/>
            <a:miter lim="800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89900" y="1208224"/>
            <a:ext cx="4874700" cy="805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6000"/>
              <a:buFont typeface="Century Gothic"/>
              <a:buNone/>
            </a:pPr>
            <a:r>
              <a:rPr lang="en-US"/>
              <a:t>Introduction</a:t>
            </a:r>
            <a:br>
              <a:rPr lang="en-US"/>
            </a:br>
            <a:endParaRPr/>
          </a:p>
        </p:txBody>
      </p:sp>
      <p:sp>
        <p:nvSpPr>
          <p:cNvPr id="319" name="Google Shape;319;p20"/>
          <p:cNvSpPr txBox="1">
            <a:spLocks noGrp="1"/>
          </p:cNvSpPr>
          <p:nvPr>
            <p:ph type="body" idx="1"/>
          </p:nvPr>
        </p:nvSpPr>
        <p:spPr>
          <a:xfrm>
            <a:off x="677727" y="2370750"/>
            <a:ext cx="6935100" cy="2726100"/>
          </a:xfrm>
          <a:prstGeom prst="rect">
            <a:avLst/>
          </a:prstGeom>
          <a:noFill/>
          <a:ln>
            <a:noFill/>
          </a:ln>
        </p:spPr>
        <p:txBody>
          <a:bodyPr spcFirstLastPara="1" wrap="square" lIns="91425" tIns="45700" rIns="91425" bIns="45700" anchor="t" anchorCtr="0">
            <a:noAutofit/>
          </a:bodyPr>
          <a:lstStyle/>
          <a:p>
            <a:pPr marL="54864" lvl="0" indent="0" algn="l" rtl="0">
              <a:lnSpc>
                <a:spcPct val="120000"/>
              </a:lnSpc>
              <a:spcBef>
                <a:spcPts val="0"/>
              </a:spcBef>
              <a:spcAft>
                <a:spcPts val="0"/>
              </a:spcAft>
              <a:buClr>
                <a:schemeClr val="dk1"/>
              </a:buClr>
              <a:buSzPts val="1600"/>
              <a:buNone/>
            </a:pPr>
            <a:r>
              <a:rPr lang="en-US"/>
              <a:t>Virat Kohli is widely regarded as one of the finest cricketers of his generation and an iconic figure in world cricket. Born on November 5, 1988, in Delhi, India, Kohli's passion and commitment to the game have earned him a reputation as one of the most successful batsmen in modern cricket.</a:t>
            </a:r>
            <a:endParaRPr/>
          </a:p>
          <a:p>
            <a:pPr marL="54864" lvl="0" indent="0" algn="l" rtl="0">
              <a:lnSpc>
                <a:spcPct val="120000"/>
              </a:lnSpc>
              <a:spcBef>
                <a:spcPts val="0"/>
              </a:spcBef>
              <a:spcAft>
                <a:spcPts val="0"/>
              </a:spcAft>
              <a:buClr>
                <a:schemeClr val="dk1"/>
              </a:buClr>
              <a:buSzPts val="1600"/>
              <a:buNone/>
            </a:pPr>
            <a:r>
              <a:rPr lang="en-US"/>
              <a:t>Known for his aggressive playing style, impeccable technique, and exceptional consistency, Virat has achieved numerous records across all formats. He has been the captain of the Indian national cricket team and led the team to several historic victories, including in major tournaments like the ICC Champions Trophy and bilateral series around the world.</a:t>
            </a:r>
            <a:endParaRPr/>
          </a:p>
          <a:p>
            <a:pPr marL="54864" lvl="0" indent="0" algn="l" rtl="0">
              <a:lnSpc>
                <a:spcPct val="120000"/>
              </a:lnSpc>
              <a:spcBef>
                <a:spcPts val="0"/>
              </a:spcBef>
              <a:spcAft>
                <a:spcPts val="0"/>
              </a:spcAft>
              <a:buClr>
                <a:schemeClr val="dk1"/>
              </a:buClr>
              <a:buSzPts val="1600"/>
              <a:buNone/>
            </a:pPr>
            <a:endParaRPr/>
          </a:p>
        </p:txBody>
      </p:sp>
      <p:sp>
        <p:nvSpPr>
          <p:cNvPr id="320" name="Google Shape;320;p20"/>
          <p:cNvSpPr txBox="1">
            <a:spLocks noGrp="1"/>
          </p:cNvSpPr>
          <p:nvPr>
            <p:ph type="sldNum" idx="12"/>
          </p:nvPr>
        </p:nvSpPr>
        <p:spPr>
          <a:xfrm>
            <a:off x="3962400" y="6400904"/>
            <a:ext cx="365700" cy="246900"/>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2</a:t>
            </a:fld>
            <a:endParaRPr/>
          </a:p>
        </p:txBody>
      </p:sp>
      <p:pic>
        <p:nvPicPr>
          <p:cNvPr id="321" name="Google Shape;321;p20"/>
          <p:cNvPicPr preferRelativeResize="0">
            <a:picLocks noGrp="1"/>
          </p:cNvPicPr>
          <p:nvPr>
            <p:ph type="pic" idx="2"/>
          </p:nvPr>
        </p:nvPicPr>
        <p:blipFill rotWithShape="1">
          <a:blip r:embed="rId3">
            <a:alphaModFix/>
          </a:blip>
          <a:srcRect l="28007" r="28003"/>
          <a:stretch/>
        </p:blipFill>
        <p:spPr>
          <a:xfrm>
            <a:off x="8325053" y="505420"/>
            <a:ext cx="2999875" cy="4545436"/>
          </a:xfrm>
          <a:prstGeom prst="rect">
            <a:avLst/>
          </a:prstGeom>
          <a:solidFill>
            <a:schemeClr val="accent1"/>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59027" y="925761"/>
            <a:ext cx="5031900" cy="1044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Font typeface="Century Gothic"/>
              <a:buNone/>
            </a:pPr>
            <a:r>
              <a:rPr lang="en-US" sz="2800" b="1"/>
              <a:t>Leading the Indian cricket team</a:t>
            </a:r>
            <a:endParaRPr/>
          </a:p>
        </p:txBody>
      </p:sp>
      <p:sp>
        <p:nvSpPr>
          <p:cNvPr id="327" name="Google Shape;327;p21"/>
          <p:cNvSpPr txBox="1">
            <a:spLocks noGrp="1"/>
          </p:cNvSpPr>
          <p:nvPr>
            <p:ph type="body" idx="1"/>
          </p:nvPr>
        </p:nvSpPr>
        <p:spPr>
          <a:xfrm>
            <a:off x="70757" y="2084613"/>
            <a:ext cx="5031900" cy="414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r>
              <a:rPr lang="en-US" b="0" i="0">
                <a:latin typeface="Avenir"/>
                <a:ea typeface="Avenir"/>
                <a:cs typeface="Avenir"/>
                <a:sym typeface="Avenir"/>
              </a:rPr>
              <a:t>Virat Kohli's leadership and motivation in the Indian cricket team are remarkable.</a:t>
            </a:r>
            <a:endParaRPr/>
          </a:p>
          <a:p>
            <a:pPr marL="0" lvl="0" indent="0" algn="l" rtl="0">
              <a:lnSpc>
                <a:spcPct val="100000"/>
              </a:lnSpc>
              <a:spcBef>
                <a:spcPts val="0"/>
              </a:spcBef>
              <a:spcAft>
                <a:spcPts val="0"/>
              </a:spcAft>
              <a:buClr>
                <a:schemeClr val="dk1"/>
              </a:buClr>
              <a:buSzPts val="2000"/>
              <a:buNone/>
            </a:pPr>
            <a:endParaRPr b="0" i="0">
              <a:latin typeface="Avenir"/>
              <a:ea typeface="Avenir"/>
              <a:cs typeface="Avenir"/>
              <a:sym typeface="Avenir"/>
            </a:endParaRPr>
          </a:p>
          <a:p>
            <a:pPr marL="0" lvl="0" indent="0" algn="l" rtl="0">
              <a:lnSpc>
                <a:spcPct val="100000"/>
              </a:lnSpc>
              <a:spcBef>
                <a:spcPts val="0"/>
              </a:spcBef>
              <a:spcAft>
                <a:spcPts val="0"/>
              </a:spcAft>
              <a:buClr>
                <a:schemeClr val="dk1"/>
              </a:buClr>
              <a:buSzPts val="2000"/>
              <a:buNone/>
            </a:pPr>
            <a:r>
              <a:rPr lang="en-US" b="0" i="0">
                <a:latin typeface="Avenir"/>
                <a:ea typeface="Avenir"/>
                <a:cs typeface="Avenir"/>
                <a:sym typeface="Avenir"/>
              </a:rPr>
              <a:t> 1. He believes in teamwork and dedication, encouraging every player to give their best.</a:t>
            </a:r>
            <a:endParaRPr/>
          </a:p>
          <a:p>
            <a:pPr marL="0" lvl="0" indent="0" algn="l" rtl="0">
              <a:lnSpc>
                <a:spcPct val="100000"/>
              </a:lnSpc>
              <a:spcBef>
                <a:spcPts val="0"/>
              </a:spcBef>
              <a:spcAft>
                <a:spcPts val="0"/>
              </a:spcAft>
              <a:buClr>
                <a:schemeClr val="dk1"/>
              </a:buClr>
              <a:buSzPts val="2000"/>
              <a:buNone/>
            </a:pPr>
            <a:endParaRPr b="0" i="0">
              <a:latin typeface="Avenir"/>
              <a:ea typeface="Avenir"/>
              <a:cs typeface="Avenir"/>
              <a:sym typeface="Avenir"/>
            </a:endParaRPr>
          </a:p>
          <a:p>
            <a:pPr marL="0" lvl="0" indent="0" algn="l" rtl="0">
              <a:lnSpc>
                <a:spcPct val="100000"/>
              </a:lnSpc>
              <a:spcBef>
                <a:spcPts val="0"/>
              </a:spcBef>
              <a:spcAft>
                <a:spcPts val="0"/>
              </a:spcAft>
              <a:buClr>
                <a:schemeClr val="dk1"/>
              </a:buClr>
              <a:buSzPts val="2000"/>
              <a:buNone/>
            </a:pPr>
            <a:r>
              <a:rPr lang="en-US" b="0" i="0">
                <a:latin typeface="Avenir"/>
                <a:ea typeface="Avenir"/>
                <a:cs typeface="Avenir"/>
                <a:sym typeface="Avenir"/>
              </a:rPr>
              <a:t> 2. Kohli leads by example with his hard work and discipline, inspiring others to focus on their game.</a:t>
            </a:r>
            <a:endParaRPr/>
          </a:p>
          <a:p>
            <a:pPr marL="0" lvl="0" indent="0" algn="l" rtl="0">
              <a:lnSpc>
                <a:spcPct val="100000"/>
              </a:lnSpc>
              <a:spcBef>
                <a:spcPts val="0"/>
              </a:spcBef>
              <a:spcAft>
                <a:spcPts val="0"/>
              </a:spcAft>
              <a:buClr>
                <a:schemeClr val="dk1"/>
              </a:buClr>
              <a:buSzPts val="2000"/>
              <a:buNone/>
            </a:pPr>
            <a:endParaRPr b="0" i="0">
              <a:latin typeface="Avenir"/>
              <a:ea typeface="Avenir"/>
              <a:cs typeface="Avenir"/>
              <a:sym typeface="Avenir"/>
            </a:endParaRPr>
          </a:p>
          <a:p>
            <a:pPr marL="0" lvl="0" indent="0" algn="l" rtl="0">
              <a:lnSpc>
                <a:spcPct val="100000"/>
              </a:lnSpc>
              <a:spcBef>
                <a:spcPts val="0"/>
              </a:spcBef>
              <a:spcAft>
                <a:spcPts val="0"/>
              </a:spcAft>
              <a:buClr>
                <a:schemeClr val="dk1"/>
              </a:buClr>
              <a:buSzPts val="2000"/>
              <a:buNone/>
            </a:pPr>
            <a:r>
              <a:rPr lang="en-US" b="0" i="0">
                <a:latin typeface="Avenir"/>
                <a:ea typeface="Avenir"/>
                <a:cs typeface="Avenir"/>
                <a:sym typeface="Avenir"/>
              </a:rPr>
              <a:t> 3. He fosters team spirit and positivity, helping players overcome challenges and strive for success. </a:t>
            </a:r>
            <a:br>
              <a:rPr lang="en-US"/>
            </a:br>
            <a:endParaRPr/>
          </a:p>
        </p:txBody>
      </p:sp>
      <p:pic>
        <p:nvPicPr>
          <p:cNvPr id="328" name="Google Shape;328;p21"/>
          <p:cNvPicPr preferRelativeResize="0">
            <a:picLocks noGrp="1"/>
          </p:cNvPicPr>
          <p:nvPr>
            <p:ph type="pic" idx="2"/>
          </p:nvPr>
        </p:nvPicPr>
        <p:blipFill rotWithShape="1">
          <a:blip r:embed="rId3">
            <a:alphaModFix/>
          </a:blip>
          <a:srcRect l="16639" r="16639"/>
          <a:stretch/>
        </p:blipFill>
        <p:spPr>
          <a:xfrm>
            <a:off x="5191066" y="715616"/>
            <a:ext cx="5760900" cy="5719200"/>
          </a:xfrm>
          <a:prstGeom prst="ellipse">
            <a:avLst/>
          </a:prstGeom>
          <a:solidFill>
            <a:schemeClr val="accent1"/>
          </a:solidFill>
          <a:ln w="25400" cap="flat" cmpd="sng">
            <a:solidFill>
              <a:schemeClr val="dk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600"/>
              <a:buFont typeface="Century Gothic"/>
              <a:buNone/>
            </a:pPr>
            <a:r>
              <a:rPr lang="en-US" sz="3600" b="1"/>
              <a:t>Challenges and comebacks :​</a:t>
            </a:r>
            <a:endParaRPr/>
          </a:p>
        </p:txBody>
      </p:sp>
      <p:sp>
        <p:nvSpPr>
          <p:cNvPr id="334" name="Google Shape;334;p22"/>
          <p:cNvSpPr txBox="1">
            <a:spLocks noGrp="1"/>
          </p:cNvSpPr>
          <p:nvPr>
            <p:ph type="body" idx="1"/>
          </p:nvPr>
        </p:nvSpPr>
        <p:spPr>
          <a:xfrm>
            <a:off x="684929" y="1956816"/>
            <a:ext cx="3246000" cy="3986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p>
            <a:pPr marL="0" lvl="0" indent="0" algn="l" rtl="0">
              <a:lnSpc>
                <a:spcPct val="90000"/>
              </a:lnSpc>
              <a:spcBef>
                <a:spcPts val="0"/>
              </a:spcBef>
              <a:spcAft>
                <a:spcPts val="0"/>
              </a:spcAft>
              <a:buClr>
                <a:schemeClr val="dk1"/>
              </a:buClr>
              <a:buSzPts val="2000"/>
              <a:buFont typeface="Arial"/>
              <a:buNone/>
            </a:pPr>
            <a:r>
              <a:rPr lang="en-US" b="0" i="0">
                <a:latin typeface="Avenir"/>
                <a:ea typeface="Avenir"/>
                <a:cs typeface="Avenir"/>
                <a:sym typeface="Avenir"/>
              </a:rPr>
              <a:t>Overcoming Personal Loss to Achieve Greatness : </a:t>
            </a:r>
            <a:endParaRPr/>
          </a:p>
          <a:p>
            <a:pPr marL="0" lvl="0" indent="0" algn="l" rtl="0">
              <a:lnSpc>
                <a:spcPct val="90000"/>
              </a:lnSpc>
              <a:spcBef>
                <a:spcPts val="1000"/>
              </a:spcBef>
              <a:spcAft>
                <a:spcPts val="0"/>
              </a:spcAft>
              <a:buClr>
                <a:schemeClr val="dk1"/>
              </a:buClr>
              <a:buSzPts val="2000"/>
              <a:buFont typeface="Arial"/>
              <a:buNone/>
            </a:pPr>
            <a:endParaRPr b="0" i="0">
              <a:latin typeface="Avenir"/>
              <a:ea typeface="Avenir"/>
              <a:cs typeface="Avenir"/>
              <a:sym typeface="Avenir"/>
            </a:endParaRPr>
          </a:p>
          <a:p>
            <a:pPr marL="0" lvl="0" indent="0" algn="l" rtl="0">
              <a:lnSpc>
                <a:spcPct val="90000"/>
              </a:lnSpc>
              <a:spcBef>
                <a:spcPts val="1000"/>
              </a:spcBef>
              <a:spcAft>
                <a:spcPts val="0"/>
              </a:spcAft>
              <a:buClr>
                <a:schemeClr val="dk1"/>
              </a:buClr>
              <a:buSzPts val="2000"/>
              <a:buFont typeface="Arial"/>
              <a:buNone/>
            </a:pPr>
            <a:endParaRPr b="0" i="0">
              <a:latin typeface="Avenir"/>
              <a:ea typeface="Avenir"/>
              <a:cs typeface="Avenir"/>
              <a:sym typeface="Avenir"/>
            </a:endParaRPr>
          </a:p>
          <a:p>
            <a:pPr marL="0" lvl="0" indent="0" algn="l" rtl="0">
              <a:lnSpc>
                <a:spcPct val="90000"/>
              </a:lnSpc>
              <a:spcBef>
                <a:spcPts val="1000"/>
              </a:spcBef>
              <a:spcAft>
                <a:spcPts val="0"/>
              </a:spcAft>
              <a:buClr>
                <a:schemeClr val="dk1"/>
              </a:buClr>
              <a:buSzPts val="2000"/>
              <a:buFont typeface="Arial"/>
              <a:buNone/>
            </a:pPr>
            <a:endParaRPr/>
          </a:p>
        </p:txBody>
      </p:sp>
      <p:sp>
        <p:nvSpPr>
          <p:cNvPr id="335" name="Google Shape;335;p22"/>
          <p:cNvSpPr txBox="1">
            <a:spLocks noGrp="1"/>
          </p:cNvSpPr>
          <p:nvPr>
            <p:ph type="body" idx="2"/>
          </p:nvPr>
        </p:nvSpPr>
        <p:spPr>
          <a:xfrm>
            <a:off x="838200" y="3238500"/>
            <a:ext cx="2977200" cy="249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800"/>
              <a:buNone/>
            </a:pPr>
            <a:r>
              <a:rPr lang="en-US" b="0" i="0">
                <a:latin typeface="Avenir"/>
                <a:ea typeface="Avenir"/>
                <a:cs typeface="Avenir"/>
                <a:sym typeface="Avenir"/>
              </a:rPr>
              <a:t>Virat Kohli faced an emotional challenge when his father passed away. His father, Prem Kohli, died in 2006 when Virat was just 18 years old. During this time, he encountered many challenges, but he transformed this grief into motivation for his career</a:t>
            </a:r>
            <a:endParaRPr/>
          </a:p>
        </p:txBody>
      </p:sp>
      <p:sp>
        <p:nvSpPr>
          <p:cNvPr id="336" name="Google Shape;336;p22"/>
          <p:cNvSpPr txBox="1">
            <a:spLocks noGrp="1"/>
          </p:cNvSpPr>
          <p:nvPr>
            <p:ph type="body" idx="3"/>
          </p:nvPr>
        </p:nvSpPr>
        <p:spPr>
          <a:xfrm>
            <a:off x="4480560" y="1956816"/>
            <a:ext cx="3246000" cy="3986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p>
            <a:pPr marL="0" lvl="0" indent="0" algn="l" rtl="0">
              <a:lnSpc>
                <a:spcPct val="90000"/>
              </a:lnSpc>
              <a:spcBef>
                <a:spcPts val="0"/>
              </a:spcBef>
              <a:spcAft>
                <a:spcPts val="0"/>
              </a:spcAft>
              <a:buClr>
                <a:schemeClr val="dk1"/>
              </a:buClr>
              <a:buSzPts val="2000"/>
              <a:buFont typeface="Arial"/>
              <a:buNone/>
            </a:pPr>
            <a:r>
              <a:rPr lang="en-US"/>
              <a:t>Century Drought : </a:t>
            </a:r>
            <a:endParaRPr/>
          </a:p>
        </p:txBody>
      </p:sp>
      <p:sp>
        <p:nvSpPr>
          <p:cNvPr id="337" name="Google Shape;337;p22"/>
          <p:cNvSpPr txBox="1">
            <a:spLocks noGrp="1"/>
          </p:cNvSpPr>
          <p:nvPr>
            <p:ph type="body" idx="4"/>
          </p:nvPr>
        </p:nvSpPr>
        <p:spPr>
          <a:xfrm>
            <a:off x="4715873" y="2944368"/>
            <a:ext cx="2762700" cy="2732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800"/>
              <a:buNone/>
            </a:pPr>
            <a:r>
              <a:rPr lang="en-US" b="0" i="0">
                <a:latin typeface="Avenir"/>
                <a:ea typeface="Avenir"/>
                <a:cs typeface="Avenir"/>
                <a:sym typeface="Avenir"/>
              </a:rPr>
              <a:t>Virat Kohli experienced a "drought of centuries" for a significant period, during which he did not score any international centuries after 2019. This period lasted from 2020 to 2021, when his form was somewhat inconsistent. </a:t>
            </a:r>
            <a:endParaRPr/>
          </a:p>
        </p:txBody>
      </p:sp>
      <p:sp>
        <p:nvSpPr>
          <p:cNvPr id="338" name="Google Shape;338;p22"/>
          <p:cNvSpPr txBox="1">
            <a:spLocks noGrp="1"/>
          </p:cNvSpPr>
          <p:nvPr>
            <p:ph type="body" idx="5"/>
          </p:nvPr>
        </p:nvSpPr>
        <p:spPr>
          <a:xfrm>
            <a:off x="8247888" y="1956816"/>
            <a:ext cx="3246000" cy="39867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p>
            <a:pPr marL="0" lvl="0" indent="0" algn="l" rtl="0">
              <a:lnSpc>
                <a:spcPct val="90000"/>
              </a:lnSpc>
              <a:spcBef>
                <a:spcPts val="0"/>
              </a:spcBef>
              <a:spcAft>
                <a:spcPts val="0"/>
              </a:spcAft>
              <a:buClr>
                <a:schemeClr val="dk1"/>
              </a:buClr>
              <a:buSzPts val="2000"/>
              <a:buFont typeface="Arial"/>
              <a:buNone/>
            </a:pPr>
            <a:endParaRPr/>
          </a:p>
        </p:txBody>
      </p:sp>
      <p:pic>
        <p:nvPicPr>
          <p:cNvPr id="339" name="Google Shape;339;p22"/>
          <p:cNvPicPr preferRelativeResize="0">
            <a:picLocks noGrp="1"/>
          </p:cNvPicPr>
          <p:nvPr>
            <p:ph type="body" idx="6"/>
          </p:nvPr>
        </p:nvPicPr>
        <p:blipFill rotWithShape="1">
          <a:blip r:embed="rId3">
            <a:alphaModFix/>
          </a:blip>
          <a:srcRect/>
          <a:stretch/>
        </p:blipFill>
        <p:spPr>
          <a:xfrm>
            <a:off x="8247888" y="1956816"/>
            <a:ext cx="3259200" cy="3986700"/>
          </a:xfrm>
          <a:prstGeom prst="rect">
            <a:avLst/>
          </a:prstGeom>
          <a:noFill/>
          <a:ln>
            <a:noFill/>
          </a:ln>
        </p:spPr>
      </p:pic>
      <p:sp>
        <p:nvSpPr>
          <p:cNvPr id="340" name="Google Shape;340;p22"/>
          <p:cNvSpPr txBox="1">
            <a:spLocks noGrp="1"/>
          </p:cNvSpPr>
          <p:nvPr>
            <p:ph type="sldNum" idx="12"/>
          </p:nvPr>
        </p:nvSpPr>
        <p:spPr>
          <a:xfrm>
            <a:off x="838200" y="6400904"/>
            <a:ext cx="365700" cy="246900"/>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341" name="Google Shape;341;p22"/>
          <p:cNvSpPr txBox="1">
            <a:spLocks noGrp="1"/>
          </p:cNvSpPr>
          <p:nvPr>
            <p:ph type="ftr" idx="11"/>
          </p:nvPr>
        </p:nvSpPr>
        <p:spPr>
          <a:xfrm>
            <a:off x="5364480" y="6400904"/>
            <a:ext cx="1463100" cy="246900"/>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r>
              <a:rPr lang="en-US"/>
              <a:t>Presentation title</a:t>
            </a:r>
            <a:endParaRPr/>
          </a:p>
        </p:txBody>
      </p:sp>
      <p:sp>
        <p:nvSpPr>
          <p:cNvPr id="342" name="Google Shape;342;p22"/>
          <p:cNvSpPr txBox="1">
            <a:spLocks noGrp="1"/>
          </p:cNvSpPr>
          <p:nvPr>
            <p:ph type="dt" idx="10"/>
          </p:nvPr>
        </p:nvSpPr>
        <p:spPr>
          <a:xfrm>
            <a:off x="10629145" y="6400904"/>
            <a:ext cx="640200" cy="246900"/>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r>
              <a:rPr lang="en-US"/>
              <a:t>20XX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731520" y="780643"/>
            <a:ext cx="3295200" cy="1289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venir"/>
              <a:buNone/>
            </a:pPr>
            <a:r>
              <a:rPr lang="en-US" sz="2800" b="0" i="0">
                <a:latin typeface="Avenir"/>
                <a:ea typeface="Avenir"/>
                <a:cs typeface="Avenir"/>
                <a:sym typeface="Avenir"/>
              </a:rPr>
              <a:t>Virat Kohli: A Glorious Journey Filled with Awards</a:t>
            </a:r>
            <a:endParaRPr sz="2800" b="1"/>
          </a:p>
        </p:txBody>
      </p:sp>
      <p:sp>
        <p:nvSpPr>
          <p:cNvPr id="348" name="Google Shape;348;p23"/>
          <p:cNvSpPr txBox="1">
            <a:spLocks noGrp="1"/>
          </p:cNvSpPr>
          <p:nvPr>
            <p:ph type="body" idx="1"/>
          </p:nvPr>
        </p:nvSpPr>
        <p:spPr>
          <a:xfrm>
            <a:off x="5769864" y="338038"/>
            <a:ext cx="3840600" cy="45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b="0" i="0">
                <a:latin typeface="Avenir"/>
                <a:ea typeface="Avenir"/>
                <a:cs typeface="Avenir"/>
                <a:sym typeface="Avenir"/>
              </a:rPr>
              <a:t>Sir Garfield Sobers Trophy : </a:t>
            </a:r>
            <a:endParaRPr/>
          </a:p>
        </p:txBody>
      </p:sp>
      <p:sp>
        <p:nvSpPr>
          <p:cNvPr id="349" name="Google Shape;349;p23"/>
          <p:cNvSpPr txBox="1">
            <a:spLocks noGrp="1"/>
          </p:cNvSpPr>
          <p:nvPr>
            <p:ph type="body" idx="3"/>
          </p:nvPr>
        </p:nvSpPr>
        <p:spPr>
          <a:xfrm>
            <a:off x="5769864" y="709938"/>
            <a:ext cx="5929800" cy="528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b="0" i="0">
                <a:latin typeface="Avenir"/>
                <a:ea typeface="Avenir"/>
                <a:cs typeface="Avenir"/>
                <a:sym typeface="Avenir"/>
              </a:rPr>
              <a:t>Awarded for the ICC Cricketer of the Year, Kohli won this in 2017, 2018, and 2022.</a:t>
            </a:r>
            <a:endParaRPr/>
          </a:p>
          <a:p>
            <a:pPr marL="0" lvl="0" indent="0" algn="l" rtl="0">
              <a:lnSpc>
                <a:spcPct val="90000"/>
              </a:lnSpc>
              <a:spcBef>
                <a:spcPts val="1000"/>
              </a:spcBef>
              <a:spcAft>
                <a:spcPts val="0"/>
              </a:spcAft>
              <a:buClr>
                <a:schemeClr val="dk1"/>
              </a:buClr>
              <a:buSzPts val="1600"/>
              <a:buNone/>
            </a:pPr>
            <a:endParaRPr/>
          </a:p>
        </p:txBody>
      </p:sp>
      <p:sp>
        <p:nvSpPr>
          <p:cNvPr id="350" name="Google Shape;350;p23"/>
          <p:cNvSpPr txBox="1">
            <a:spLocks noGrp="1"/>
          </p:cNvSpPr>
          <p:nvPr>
            <p:ph type="body" idx="5"/>
          </p:nvPr>
        </p:nvSpPr>
        <p:spPr>
          <a:xfrm>
            <a:off x="5769864" y="1746504"/>
            <a:ext cx="3840600" cy="338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b="0" i="0">
                <a:latin typeface="Avenir"/>
                <a:ea typeface="Avenir"/>
                <a:cs typeface="Avenir"/>
                <a:sym typeface="Avenir"/>
              </a:rPr>
              <a:t>Rajiv Gandhi Khel Ratna Award: </a:t>
            </a:r>
            <a:endParaRPr/>
          </a:p>
        </p:txBody>
      </p:sp>
      <p:sp>
        <p:nvSpPr>
          <p:cNvPr id="351" name="Google Shape;351;p23"/>
          <p:cNvSpPr txBox="1">
            <a:spLocks noGrp="1"/>
          </p:cNvSpPr>
          <p:nvPr>
            <p:ph type="body" idx="6"/>
          </p:nvPr>
        </p:nvSpPr>
        <p:spPr>
          <a:xfrm>
            <a:off x="5769863" y="2069946"/>
            <a:ext cx="5765100" cy="338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b="0" i="0">
                <a:latin typeface="Avenir"/>
                <a:ea typeface="Avenir"/>
                <a:cs typeface="Avenir"/>
                <a:sym typeface="Avenir"/>
              </a:rPr>
              <a:t>This is India's highest sporting honor, which he received in 2018.</a:t>
            </a:r>
            <a:endParaRPr/>
          </a:p>
        </p:txBody>
      </p:sp>
      <p:sp>
        <p:nvSpPr>
          <p:cNvPr id="352" name="Google Shape;352;p23"/>
          <p:cNvSpPr txBox="1">
            <a:spLocks noGrp="1"/>
          </p:cNvSpPr>
          <p:nvPr>
            <p:ph type="body" idx="8"/>
          </p:nvPr>
        </p:nvSpPr>
        <p:spPr>
          <a:xfrm>
            <a:off x="5769864" y="2976060"/>
            <a:ext cx="3840600" cy="398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b="0" i="0">
                <a:latin typeface="Avenir"/>
                <a:ea typeface="Avenir"/>
                <a:cs typeface="Avenir"/>
                <a:sym typeface="Avenir"/>
              </a:rPr>
              <a:t>Padma Shri:</a:t>
            </a:r>
            <a:endParaRPr/>
          </a:p>
        </p:txBody>
      </p:sp>
      <p:sp>
        <p:nvSpPr>
          <p:cNvPr id="353" name="Google Shape;353;p23"/>
          <p:cNvSpPr txBox="1">
            <a:spLocks noGrp="1"/>
          </p:cNvSpPr>
          <p:nvPr>
            <p:ph type="body" idx="9"/>
          </p:nvPr>
        </p:nvSpPr>
        <p:spPr>
          <a:xfrm>
            <a:off x="5769864" y="3299502"/>
            <a:ext cx="5856000" cy="47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b="0" i="0">
                <a:latin typeface="Avenir"/>
                <a:ea typeface="Avenir"/>
                <a:cs typeface="Avenir"/>
                <a:sym typeface="Avenir"/>
              </a:rPr>
              <a:t>Kohli was awarded this prestigious civilian honor in 2017 for his contributions to Indian sports.</a:t>
            </a:r>
            <a:endParaRPr/>
          </a:p>
        </p:txBody>
      </p:sp>
      <p:sp>
        <p:nvSpPr>
          <p:cNvPr id="354" name="Google Shape;354;p23"/>
          <p:cNvSpPr txBox="1">
            <a:spLocks noGrp="1"/>
          </p:cNvSpPr>
          <p:nvPr>
            <p:ph type="body" idx="14"/>
          </p:nvPr>
        </p:nvSpPr>
        <p:spPr>
          <a:xfrm>
            <a:off x="5769863" y="4176960"/>
            <a:ext cx="4599087" cy="2926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b="0" i="0" dirty="0">
                <a:latin typeface="Avenir"/>
                <a:ea typeface="Avenir"/>
                <a:cs typeface="Avenir"/>
                <a:sym typeface="Avenir"/>
              </a:rPr>
              <a:t>ICC Men's Cricketer of the Decade : </a:t>
            </a:r>
            <a:endParaRPr dirty="0"/>
          </a:p>
        </p:txBody>
      </p:sp>
      <p:sp>
        <p:nvSpPr>
          <p:cNvPr id="355" name="Google Shape;355;p23"/>
          <p:cNvSpPr txBox="1">
            <a:spLocks noGrp="1"/>
          </p:cNvSpPr>
          <p:nvPr>
            <p:ph type="body" idx="15"/>
          </p:nvPr>
        </p:nvSpPr>
        <p:spPr>
          <a:xfrm>
            <a:off x="5699185" y="4573902"/>
            <a:ext cx="6000479" cy="4130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b="0" i="0" dirty="0">
                <a:latin typeface="Avenir"/>
                <a:ea typeface="Avenir"/>
                <a:cs typeface="Avenir"/>
                <a:sym typeface="Avenir"/>
              </a:rPr>
              <a:t>This prestigious award recognizes his outstanding performances across all formats of the game during that decade. </a:t>
            </a:r>
            <a:endParaRPr dirty="0"/>
          </a:p>
        </p:txBody>
      </p:sp>
      <p:sp>
        <p:nvSpPr>
          <p:cNvPr id="356" name="Google Shape;356;p23"/>
          <p:cNvSpPr txBox="1">
            <a:spLocks noGrp="1"/>
          </p:cNvSpPr>
          <p:nvPr>
            <p:ph type="body" idx="17"/>
          </p:nvPr>
        </p:nvSpPr>
        <p:spPr>
          <a:xfrm>
            <a:off x="5769864" y="5540804"/>
            <a:ext cx="3840600" cy="263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b="0" i="0">
                <a:latin typeface="Avenir"/>
                <a:ea typeface="Avenir"/>
                <a:cs typeface="Avenir"/>
                <a:sym typeface="Avenir"/>
              </a:rPr>
              <a:t>Arjuna Award</a:t>
            </a:r>
            <a:endParaRPr/>
          </a:p>
        </p:txBody>
      </p:sp>
      <p:sp>
        <p:nvSpPr>
          <p:cNvPr id="357" name="Google Shape;357;p23"/>
          <p:cNvSpPr txBox="1">
            <a:spLocks noGrp="1"/>
          </p:cNvSpPr>
          <p:nvPr>
            <p:ph type="body" idx="18"/>
          </p:nvPr>
        </p:nvSpPr>
        <p:spPr>
          <a:xfrm>
            <a:off x="5769863" y="5804498"/>
            <a:ext cx="6057600" cy="47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b="0" i="0">
                <a:latin typeface="Avenir"/>
                <a:ea typeface="Avenir"/>
                <a:cs typeface="Avenir"/>
                <a:sym typeface="Avenir"/>
              </a:rPr>
              <a:t>Virat Kohli was awarded the Arjuna Award in 2013. This award is given to recognize outstanding achievement in sports in India. </a:t>
            </a:r>
            <a:endParaRPr/>
          </a:p>
        </p:txBody>
      </p:sp>
      <p:pic>
        <p:nvPicPr>
          <p:cNvPr id="358" name="Google Shape;358;p23"/>
          <p:cNvPicPr preferRelativeResize="0"/>
          <p:nvPr/>
        </p:nvPicPr>
        <p:blipFill rotWithShape="1">
          <a:blip r:embed="rId3">
            <a:alphaModFix/>
          </a:blip>
          <a:srcRect/>
          <a:stretch/>
        </p:blipFill>
        <p:spPr>
          <a:xfrm>
            <a:off x="4643818" y="2091335"/>
            <a:ext cx="640135" cy="6401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4"/>
          <p:cNvSpPr txBox="1">
            <a:spLocks noGrp="1"/>
          </p:cNvSpPr>
          <p:nvPr>
            <p:ph type="title"/>
          </p:nvPr>
        </p:nvSpPr>
        <p:spPr>
          <a:xfrm>
            <a:off x="1139952" y="512064"/>
            <a:ext cx="9912000" cy="1014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6000"/>
              <a:buFont typeface="Century Gothic"/>
              <a:buNone/>
            </a:pPr>
            <a:r>
              <a:rPr lang="en-US"/>
              <a:t>Impact on Society</a:t>
            </a:r>
            <a:endParaRPr/>
          </a:p>
        </p:txBody>
      </p:sp>
      <p:sp>
        <p:nvSpPr>
          <p:cNvPr id="364" name="Google Shape;364;p24"/>
          <p:cNvSpPr>
            <a:spLocks noGrp="1"/>
          </p:cNvSpPr>
          <p:nvPr>
            <p:ph type="body" idx="1"/>
          </p:nvPr>
        </p:nvSpPr>
        <p:spPr>
          <a:xfrm>
            <a:off x="458788" y="1887649"/>
            <a:ext cx="24831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p>
            <a:pPr marL="0" lvl="0" indent="0" algn="ctr" rtl="0">
              <a:lnSpc>
                <a:spcPct val="100000"/>
              </a:lnSpc>
              <a:spcBef>
                <a:spcPts val="0"/>
              </a:spcBef>
              <a:spcAft>
                <a:spcPts val="0"/>
              </a:spcAft>
              <a:buClr>
                <a:schemeClr val="dk1"/>
              </a:buClr>
              <a:buSzPts val="2400"/>
              <a:buNone/>
            </a:pPr>
            <a:r>
              <a:rPr lang="en-US" sz="2400" b="1" i="0">
                <a:latin typeface="Avenir"/>
                <a:ea typeface="Avenir"/>
                <a:cs typeface="Avenir"/>
                <a:sym typeface="Avenir"/>
              </a:rPr>
              <a:t>1. Fitness Revolution</a:t>
            </a:r>
            <a:endParaRPr sz="2400" b="1"/>
          </a:p>
        </p:txBody>
      </p:sp>
      <p:sp>
        <p:nvSpPr>
          <p:cNvPr id="365" name="Google Shape;365;p24"/>
          <p:cNvSpPr>
            <a:spLocks noGrp="1"/>
          </p:cNvSpPr>
          <p:nvPr>
            <p:ph type="body" idx="2"/>
          </p:nvPr>
        </p:nvSpPr>
        <p:spPr>
          <a:xfrm>
            <a:off x="4844975" y="1836534"/>
            <a:ext cx="25290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p>
            <a:pPr marL="0" lvl="0" indent="0" algn="ctr" rtl="0">
              <a:lnSpc>
                <a:spcPct val="100000"/>
              </a:lnSpc>
              <a:spcBef>
                <a:spcPts val="0"/>
              </a:spcBef>
              <a:spcAft>
                <a:spcPts val="0"/>
              </a:spcAft>
              <a:buClr>
                <a:schemeClr val="dk1"/>
              </a:buClr>
              <a:buSzPts val="2400"/>
              <a:buNone/>
            </a:pPr>
            <a:r>
              <a:rPr lang="en-US" sz="2400" b="1" i="0">
                <a:latin typeface="Avenir"/>
                <a:ea typeface="Avenir"/>
                <a:cs typeface="Avenir"/>
                <a:sym typeface="Avenir"/>
              </a:rPr>
              <a:t>2. Role Model for Young Athletes</a:t>
            </a:r>
            <a:endParaRPr sz="2400" b="1"/>
          </a:p>
          <a:p>
            <a:pPr marL="0" lvl="0" indent="0" algn="ctr" rtl="0">
              <a:lnSpc>
                <a:spcPct val="100000"/>
              </a:lnSpc>
              <a:spcBef>
                <a:spcPts val="0"/>
              </a:spcBef>
              <a:spcAft>
                <a:spcPts val="0"/>
              </a:spcAft>
              <a:buClr>
                <a:schemeClr val="dk1"/>
              </a:buClr>
              <a:buSzPts val="2400"/>
              <a:buNone/>
            </a:pPr>
            <a:endParaRPr sz="2400" b="1"/>
          </a:p>
        </p:txBody>
      </p:sp>
      <p:sp>
        <p:nvSpPr>
          <p:cNvPr id="366" name="Google Shape;366;p24"/>
          <p:cNvSpPr>
            <a:spLocks noGrp="1"/>
          </p:cNvSpPr>
          <p:nvPr>
            <p:ph type="body" idx="3"/>
          </p:nvPr>
        </p:nvSpPr>
        <p:spPr>
          <a:xfrm>
            <a:off x="9137214" y="1836534"/>
            <a:ext cx="25290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p>
            <a:pPr marL="0" lvl="0" indent="0" algn="ctr" rtl="0">
              <a:lnSpc>
                <a:spcPct val="100000"/>
              </a:lnSpc>
              <a:spcBef>
                <a:spcPts val="0"/>
              </a:spcBef>
              <a:spcAft>
                <a:spcPts val="0"/>
              </a:spcAft>
              <a:buClr>
                <a:schemeClr val="dk1"/>
              </a:buClr>
              <a:buSzPts val="2400"/>
              <a:buNone/>
            </a:pPr>
            <a:r>
              <a:rPr lang="en-US" sz="2400" b="1" i="0">
                <a:latin typeface="Avenir"/>
                <a:ea typeface="Avenir"/>
                <a:cs typeface="Avenir"/>
                <a:sym typeface="Avenir"/>
              </a:rPr>
              <a:t>3. </a:t>
            </a:r>
            <a:r>
              <a:rPr lang="en-US" sz="2200" b="1" i="0">
                <a:latin typeface="Avenir"/>
                <a:ea typeface="Avenir"/>
                <a:cs typeface="Avenir"/>
                <a:sym typeface="Avenir"/>
              </a:rPr>
              <a:t>Philanthropy and Social Work: </a:t>
            </a:r>
            <a:endParaRPr sz="2200" b="1"/>
          </a:p>
        </p:txBody>
      </p:sp>
      <p:sp>
        <p:nvSpPr>
          <p:cNvPr id="367" name="Google Shape;367;p24"/>
          <p:cNvSpPr>
            <a:spLocks noGrp="1"/>
          </p:cNvSpPr>
          <p:nvPr>
            <p:ph type="body" idx="4"/>
          </p:nvPr>
        </p:nvSpPr>
        <p:spPr>
          <a:xfrm>
            <a:off x="2710407" y="3813978"/>
            <a:ext cx="25290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p>
            <a:pPr marL="0" lvl="0" indent="0" algn="ctr" rtl="0">
              <a:lnSpc>
                <a:spcPct val="100000"/>
              </a:lnSpc>
              <a:spcBef>
                <a:spcPts val="0"/>
              </a:spcBef>
              <a:spcAft>
                <a:spcPts val="0"/>
              </a:spcAft>
              <a:buClr>
                <a:schemeClr val="dk1"/>
              </a:buClr>
              <a:buSzPts val="2000"/>
              <a:buNone/>
            </a:pPr>
            <a:r>
              <a:rPr lang="en-US" b="1" i="0">
                <a:latin typeface="Avenir"/>
                <a:ea typeface="Avenir"/>
                <a:cs typeface="Avenir"/>
                <a:sym typeface="Avenir"/>
              </a:rPr>
              <a:t>4. Changing Attitudes Towards Mental Health:</a:t>
            </a:r>
            <a:endParaRPr b="1"/>
          </a:p>
        </p:txBody>
      </p:sp>
      <p:sp>
        <p:nvSpPr>
          <p:cNvPr id="368" name="Google Shape;368;p24"/>
          <p:cNvSpPr>
            <a:spLocks noGrp="1"/>
          </p:cNvSpPr>
          <p:nvPr>
            <p:ph type="body" idx="5"/>
          </p:nvPr>
        </p:nvSpPr>
        <p:spPr>
          <a:xfrm>
            <a:off x="7067985" y="3813978"/>
            <a:ext cx="2529000" cy="2529000"/>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p>
            <a:pPr marL="0" lvl="0" indent="0" algn="ctr" rtl="0">
              <a:lnSpc>
                <a:spcPct val="100000"/>
              </a:lnSpc>
              <a:spcBef>
                <a:spcPts val="0"/>
              </a:spcBef>
              <a:spcAft>
                <a:spcPts val="0"/>
              </a:spcAft>
              <a:buClr>
                <a:schemeClr val="dk1"/>
              </a:buClr>
              <a:buSzPts val="2400"/>
              <a:buNone/>
            </a:pPr>
            <a:r>
              <a:rPr lang="en-US" sz="2400" b="1" i="0">
                <a:latin typeface="Avenir"/>
                <a:ea typeface="Avenir"/>
                <a:cs typeface="Avenir"/>
                <a:sym typeface="Avenir"/>
              </a:rPr>
              <a:t>5. Cultural Influence</a:t>
            </a:r>
            <a:endParaRPr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a:spLocks noGrp="1"/>
          </p:cNvSpPr>
          <p:nvPr>
            <p:ph type="title"/>
          </p:nvPr>
        </p:nvSpPr>
        <p:spPr>
          <a:xfrm>
            <a:off x="5978024" y="1783080"/>
            <a:ext cx="4959900" cy="1162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6000"/>
              <a:buFont typeface="Century Gothic"/>
              <a:buNone/>
            </a:pPr>
            <a:r>
              <a:rPr lang="en-US"/>
              <a:t>Conclusion</a:t>
            </a:r>
            <a:br>
              <a:rPr lang="en-US"/>
            </a:br>
            <a:endParaRPr/>
          </a:p>
        </p:txBody>
      </p:sp>
      <p:sp>
        <p:nvSpPr>
          <p:cNvPr id="374" name="Google Shape;374;p25"/>
          <p:cNvSpPr txBox="1">
            <a:spLocks noGrp="1"/>
          </p:cNvSpPr>
          <p:nvPr>
            <p:ph type="body" idx="1"/>
          </p:nvPr>
        </p:nvSpPr>
        <p:spPr>
          <a:xfrm>
            <a:off x="5557157" y="2944368"/>
            <a:ext cx="5364600" cy="213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None/>
            </a:pPr>
            <a:br>
              <a:rPr lang="en-US"/>
            </a:br>
            <a:r>
              <a:rPr lang="en-US" b="0" i="0">
                <a:latin typeface="Avenir"/>
                <a:ea typeface="Avenir"/>
                <a:cs typeface="Avenir"/>
                <a:sym typeface="Avenir"/>
              </a:rPr>
              <a:t>Virat Kohli has established himself as an exemplary figure in the world of cricket. His batting skills, leadership qualities, and dedication have made him not just a player, but an icon. His passion and hard work inspire not only him but also his teammates. Kohli's story teaches us that if we work hard for our dreams and never give up, we can overcome any challenge. His contributions have taken Indian cricket to new heights, and his legacy will always be remembered.</a:t>
            </a:r>
            <a:endParaRPr/>
          </a:p>
        </p:txBody>
      </p:sp>
      <p:sp>
        <p:nvSpPr>
          <p:cNvPr id="375" name="Google Shape;375;p25"/>
          <p:cNvSpPr txBox="1">
            <a:spLocks noGrp="1"/>
          </p:cNvSpPr>
          <p:nvPr>
            <p:ph type="sldNum" idx="12"/>
          </p:nvPr>
        </p:nvSpPr>
        <p:spPr>
          <a:xfrm>
            <a:off x="8072901" y="6400904"/>
            <a:ext cx="365700" cy="246900"/>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7</a:t>
            </a:fld>
            <a:endParaRPr/>
          </a:p>
        </p:txBody>
      </p:sp>
      <p:pic>
        <p:nvPicPr>
          <p:cNvPr id="376" name="Google Shape;376;p25"/>
          <p:cNvPicPr preferRelativeResize="0"/>
          <p:nvPr/>
        </p:nvPicPr>
        <p:blipFill rotWithShape="1">
          <a:blip r:embed="rId3">
            <a:alphaModFix/>
          </a:blip>
          <a:srcRect/>
          <a:stretch/>
        </p:blipFill>
        <p:spPr>
          <a:xfrm>
            <a:off x="615914" y="1362884"/>
            <a:ext cx="3776472" cy="38885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6"/>
          <p:cNvSpPr txBox="1">
            <a:spLocks noGrp="1"/>
          </p:cNvSpPr>
          <p:nvPr>
            <p:ph type="ctrTitle"/>
          </p:nvPr>
        </p:nvSpPr>
        <p:spPr>
          <a:xfrm>
            <a:off x="1527048" y="1901952"/>
            <a:ext cx="4873800" cy="1710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6000"/>
              <a:buFont typeface="Century Gothic"/>
              <a:buNone/>
            </a:pPr>
            <a:r>
              <a:rPr lang="en-US"/>
              <a:t>Thank you</a:t>
            </a:r>
            <a:endParaRPr/>
          </a:p>
        </p:txBody>
      </p:sp>
      <p:sp>
        <p:nvSpPr>
          <p:cNvPr id="382" name="Google Shape;382;p26"/>
          <p:cNvSpPr txBox="1">
            <a:spLocks noGrp="1"/>
          </p:cNvSpPr>
          <p:nvPr>
            <p:ph type="subTitle" idx="1"/>
          </p:nvPr>
        </p:nvSpPr>
        <p:spPr>
          <a:xfrm>
            <a:off x="1527048" y="3108960"/>
            <a:ext cx="3913500" cy="1883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None/>
            </a:pPr>
            <a:r>
              <a:rPr lang="en-US" dirty="0"/>
              <a:t>“</a:t>
            </a:r>
            <a:r>
              <a:rPr lang="en-US" sz="2000" b="1" i="0" dirty="0">
                <a:solidFill>
                  <a:srgbClr val="000000"/>
                </a:solidFill>
                <a:effectLst/>
                <a:latin typeface="Lato" panose="020F0502020204030204" pitchFamily="34" charset="0"/>
              </a:rPr>
              <a:t>Never give up. Today is hard tomorrow will be worse. But the day after tomorrow will be sunshine</a:t>
            </a:r>
            <a:r>
              <a:rPr lang="en-US" b="0" i="0" dirty="0">
                <a:solidFill>
                  <a:srgbClr val="000000"/>
                </a:solidFill>
                <a:effectLst/>
                <a:latin typeface="Lato" panose="020F0502020204030204" pitchFamily="34" charset="0"/>
              </a:rPr>
              <a:t>."</a:t>
            </a:r>
            <a:r>
              <a:rPr lang="en-US" dirty="0"/>
              <a:t>                </a:t>
            </a:r>
            <a:r>
              <a:rPr lang="en-US" b="1" dirty="0"/>
              <a:t>~ </a:t>
            </a:r>
            <a:r>
              <a:rPr lang="en-US" b="1" dirty="0" err="1"/>
              <a:t>virat</a:t>
            </a:r>
            <a:r>
              <a:rPr lang="en-US" b="1" dirty="0"/>
              <a:t> </a:t>
            </a:r>
            <a:r>
              <a:rPr lang="en-US" b="1" dirty="0" err="1"/>
              <a:t>kohli</a:t>
            </a:r>
            <a:endParaRPr b="1" dirty="0"/>
          </a:p>
          <a:p>
            <a:pPr marL="0" lvl="0" indent="0" algn="l" rtl="0">
              <a:lnSpc>
                <a:spcPct val="100000"/>
              </a:lnSpc>
              <a:spcBef>
                <a:spcPts val="1000"/>
              </a:spcBef>
              <a:spcAft>
                <a:spcPts val="0"/>
              </a:spcAft>
              <a:buClr>
                <a:schemeClr val="dk1"/>
              </a:buClr>
              <a:buSzPts val="1600"/>
              <a:buNone/>
            </a:pPr>
            <a:endParaRPr dirty="0"/>
          </a:p>
          <a:p>
            <a:pPr marL="0" lvl="0" indent="0" algn="l" rtl="0">
              <a:lnSpc>
                <a:spcPct val="100000"/>
              </a:lnSpc>
              <a:spcBef>
                <a:spcPts val="1000"/>
              </a:spcBef>
              <a:spcAft>
                <a:spcPts val="0"/>
              </a:spcAft>
              <a:buClr>
                <a:schemeClr val="dk1"/>
              </a:buClr>
              <a:buSzPts val="1600"/>
              <a:buNone/>
            </a:pPr>
            <a:endParaRPr dirty="0"/>
          </a:p>
        </p:txBody>
      </p:sp>
    </p:spTree>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590</Words>
  <Application>Microsoft Office PowerPoint</Application>
  <PresentationFormat>Widescreen</PresentationFormat>
  <Paragraphs>44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"Virat Kohli: The Modern Cricketing Legend"</vt:lpstr>
      <vt:lpstr>Introduction </vt:lpstr>
      <vt:lpstr>Leading the Indian cricket team</vt:lpstr>
      <vt:lpstr>Challenges and comebacks :​</vt:lpstr>
      <vt:lpstr>Virat Kohli: A Glorious Journey Filled with Awards</vt:lpstr>
      <vt:lpstr>Impact on Society</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"Virat Kohli: The Modern Cricketing Legend"</dc:title>
  <cp:lastModifiedBy>Rishabh Chouhan</cp:lastModifiedBy>
  <cp:revision>4</cp:revision>
  <dcterms:modified xsi:type="dcterms:W3CDTF">2024-12-08T15:27:21Z</dcterms:modified>
</cp:coreProperties>
</file>