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shabhCodeLab" TargetMode="External"/><Relationship Id="rId2" Type="http://schemas.openxmlformats.org/officeDocument/2006/relationships/hyperlink" Target="https://public.tableau.com/views/SalesInsights-DataAnalysisProject/Dashboard-RevenueAnalysi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rishabhg19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ED42E81-FE69-416C-BA0C-3ED12C83D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662870"/>
            <a:ext cx="8963608" cy="203367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Title</a:t>
            </a:r>
            <a:r>
              <a:rPr lang="en-us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Sales Insights - Data Analysis using SQL and  Tableau</a:t>
            </a:r>
            <a:endParaRPr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C982F8B-0689-4263-B8A2-F2A585E91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967" y="6391469"/>
            <a:ext cx="10556033" cy="32382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>
                <a:solidFill>
                  <a:schemeClr val="accent2"/>
                </a:solidFill>
              </a:rPr>
              <a:t>By – Rishabh Goswami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75556FBC-A7F5-4ACF-DC69-3B000408C46B}"/>
              </a:ext>
            </a:extLst>
          </p:cNvPr>
          <p:cNvSpPr txBox="1"/>
          <p:nvPr/>
        </p:nvSpPr>
        <p:spPr>
          <a:xfrm>
            <a:off x="7856376" y="5635690"/>
            <a:ext cx="43356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                   </a:t>
            </a:r>
            <a:r>
              <a:rPr lang="en-IN" dirty="0">
                <a:hlinkClick r:id="rId3"/>
              </a:rPr>
              <a:t>https://github.com/RishabhCodeLab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4"/>
              </a:rPr>
              <a:t>https://www.linkedin.com/in/rishabhg19/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AE3C2-EED7-83A3-9824-E1DF485AF831}"/>
              </a:ext>
            </a:extLst>
          </p:cNvPr>
          <p:cNvSpPr txBox="1"/>
          <p:nvPr/>
        </p:nvSpPr>
        <p:spPr>
          <a:xfrm>
            <a:off x="1524002" y="3312367"/>
            <a:ext cx="75266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7030A0"/>
                </a:solidFill>
              </a:rPr>
              <a:t>Slide 1 - Project Title</a:t>
            </a:r>
          </a:p>
          <a:p>
            <a:r>
              <a:rPr lang="en-IN" sz="2800" dirty="0">
                <a:solidFill>
                  <a:srgbClr val="7030A0"/>
                </a:solidFill>
              </a:rPr>
              <a:t>Slide 2 – Profit Analysis Dashboard</a:t>
            </a:r>
          </a:p>
          <a:p>
            <a:r>
              <a:rPr lang="en-IN" sz="2800" dirty="0">
                <a:solidFill>
                  <a:srgbClr val="7030A0"/>
                </a:solidFill>
              </a:rPr>
              <a:t>Slide 3 – Revenue Analysis Dashboard</a:t>
            </a:r>
          </a:p>
        </p:txBody>
      </p:sp>
    </p:spTree>
    <p:extLst>
      <p:ext uri="{BB962C8B-B14F-4D97-AF65-F5344CB8AC3E}">
        <p14:creationId xmlns:p14="http://schemas.microsoft.com/office/powerpoint/2010/main" val="397102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Profit_Analysis">
            <a:extLst>
              <a:ext uri="{FF2B5EF4-FFF2-40B4-BE49-F238E27FC236}">
                <a16:creationId xmlns:a16="http://schemas.microsoft.com/office/drawing/2014/main" id="{1B3D2E58-B3F7-4EFA-B6B8-042FC616B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6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Revenue_Analysis">
            <a:extLst>
              <a:ext uri="{FF2B5EF4-FFF2-40B4-BE49-F238E27FC236}">
                <a16:creationId xmlns:a16="http://schemas.microsoft.com/office/drawing/2014/main" id="{1B3D2E58-B3F7-4EFA-B6B8-042FC616B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45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BF7AED4CA1E4AB8CF47443F4E6CB3" ma:contentTypeVersion="5" ma:contentTypeDescription="Create a new document." ma:contentTypeScope="" ma:versionID="4c24d0ac2b0975cb695805241eaedd97">
  <xsd:schema xmlns:xsd="http://www.w3.org/2001/XMLSchema" xmlns:xs="http://www.w3.org/2001/XMLSchema" xmlns:p="http://schemas.microsoft.com/office/2006/metadata/properties" xmlns:ns3="0769842b-bb9b-4732-993e-b56de83ddc57" xmlns:ns4="686845ef-8f42-41d6-a414-5f0c692cf813" targetNamespace="http://schemas.microsoft.com/office/2006/metadata/properties" ma:root="true" ma:fieldsID="b1d7d46bdddf5b1842e127c16f279948" ns3:_="" ns4:_="">
    <xsd:import namespace="0769842b-bb9b-4732-993e-b56de83ddc57"/>
    <xsd:import namespace="686845ef-8f42-41d6-a414-5f0c692cf8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69842b-bb9b-4732-993e-b56de83ddc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6845ef-8f42-41d6-a414-5f0c692cf81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EEE93F-BB72-4A5E-BF7E-018EFFAB9D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69842b-bb9b-4732-993e-b56de83ddc57"/>
    <ds:schemaRef ds:uri="686845ef-8f42-41d6-a414-5f0c692cf8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CA7ED2-4282-475A-AF24-80CBCE3679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421044-E0CC-46D5-BF81-1C919080A7C6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0769842b-bb9b-4732-993e-b56de83ddc57"/>
    <ds:schemaRef ds:uri="http://schemas.microsoft.com/office/infopath/2007/PartnerControls"/>
    <ds:schemaRef ds:uri="686845ef-8f42-41d6-a414-5f0c692cf813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53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Project Title: Sales Insights - Data Analysis using SQL and  Tableau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Sales Insights - Data Analysis using SQL and  Tableau</dc:title>
  <dc:creator/>
  <cp:lastModifiedBy>Rishabh Goswami</cp:lastModifiedBy>
  <cp:revision>1</cp:revision>
  <dcterms:created xsi:type="dcterms:W3CDTF">2023-07-08T14:07:27Z</dcterms:created>
  <dcterms:modified xsi:type="dcterms:W3CDTF">2023-07-08T17:35:59Z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0x010100319BF7AED4CA1E4AB8CF47443F4E6CB3</vt:lpwstr>
  </property>
</Properties>
</file>