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92EC4-22B3-4FEE-B084-A2E58B8FE3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8AC59E-8ADA-4047-8ED5-DF6010126C2F}">
      <dgm:prSet/>
      <dgm:spPr/>
      <dgm:t>
        <a:bodyPr/>
        <a:lstStyle/>
        <a:p>
          <a:pPr>
            <a:defRPr cap="all"/>
          </a:pPr>
          <a:r>
            <a:rPr lang="en-US"/>
            <a:t>The superstore dataset is imported into SAS environment.</a:t>
          </a:r>
        </a:p>
      </dgm:t>
    </dgm:pt>
    <dgm:pt modelId="{60EF30FF-BCDA-431C-A656-2C2BE1AC2930}" type="parTrans" cxnId="{9964A176-88E4-4714-B1E2-3B0B7DE296DD}">
      <dgm:prSet/>
      <dgm:spPr/>
      <dgm:t>
        <a:bodyPr/>
        <a:lstStyle/>
        <a:p>
          <a:endParaRPr lang="en-US"/>
        </a:p>
      </dgm:t>
    </dgm:pt>
    <dgm:pt modelId="{178DA230-584B-4C44-9F00-389D5BDA7768}" type="sibTrans" cxnId="{9964A176-88E4-4714-B1E2-3B0B7DE296DD}">
      <dgm:prSet/>
      <dgm:spPr/>
      <dgm:t>
        <a:bodyPr/>
        <a:lstStyle/>
        <a:p>
          <a:endParaRPr lang="en-US"/>
        </a:p>
      </dgm:t>
    </dgm:pt>
    <dgm:pt modelId="{B731427D-34BA-43DB-821A-C1D6B4B8A09D}">
      <dgm:prSet/>
      <dgm:spPr/>
      <dgm:t>
        <a:bodyPr/>
        <a:lstStyle/>
        <a:p>
          <a:pPr>
            <a:defRPr cap="all"/>
          </a:pPr>
          <a:r>
            <a:rPr lang="en-US"/>
            <a:t>Predictive analytics techniques are used on this datset with target class as profit</a:t>
          </a:r>
        </a:p>
      </dgm:t>
    </dgm:pt>
    <dgm:pt modelId="{3A0C9DD3-D7A3-4026-B20B-487AEFA3EA11}" type="parTrans" cxnId="{7C362961-40F0-493F-9EAD-B39AF4E85C7C}">
      <dgm:prSet/>
      <dgm:spPr/>
      <dgm:t>
        <a:bodyPr/>
        <a:lstStyle/>
        <a:p>
          <a:endParaRPr lang="en-US"/>
        </a:p>
      </dgm:t>
    </dgm:pt>
    <dgm:pt modelId="{56875CBF-07A4-43EE-9942-DBD85CB9C2E2}" type="sibTrans" cxnId="{7C362961-40F0-493F-9EAD-B39AF4E85C7C}">
      <dgm:prSet/>
      <dgm:spPr/>
      <dgm:t>
        <a:bodyPr/>
        <a:lstStyle/>
        <a:p>
          <a:endParaRPr lang="en-US"/>
        </a:p>
      </dgm:t>
    </dgm:pt>
    <dgm:pt modelId="{AE89FA57-0C39-4BF3-AC6D-74F9CA2B8ADC}">
      <dgm:prSet/>
      <dgm:spPr/>
      <dgm:t>
        <a:bodyPr/>
        <a:lstStyle/>
        <a:p>
          <a:pPr>
            <a:defRPr cap="all"/>
          </a:pPr>
          <a:r>
            <a:rPr lang="en-US"/>
            <a:t>The model is built, implemented and then analyzed. </a:t>
          </a:r>
        </a:p>
      </dgm:t>
    </dgm:pt>
    <dgm:pt modelId="{BE2FDE41-60C2-448A-A882-DC2C7ECC9A6C}" type="parTrans" cxnId="{14E4C181-A720-4101-BBC5-9A3882631F8A}">
      <dgm:prSet/>
      <dgm:spPr/>
      <dgm:t>
        <a:bodyPr/>
        <a:lstStyle/>
        <a:p>
          <a:endParaRPr lang="en-US"/>
        </a:p>
      </dgm:t>
    </dgm:pt>
    <dgm:pt modelId="{3E361035-A7BF-4430-B143-0599028D8142}" type="sibTrans" cxnId="{14E4C181-A720-4101-BBC5-9A3882631F8A}">
      <dgm:prSet/>
      <dgm:spPr/>
      <dgm:t>
        <a:bodyPr/>
        <a:lstStyle/>
        <a:p>
          <a:endParaRPr lang="en-US"/>
        </a:p>
      </dgm:t>
    </dgm:pt>
    <dgm:pt modelId="{76B67C87-5288-4210-B55E-1E87B17D5EF8}" type="pres">
      <dgm:prSet presAssocID="{4A592EC4-22B3-4FEE-B084-A2E58B8FE320}" presName="root" presStyleCnt="0">
        <dgm:presLayoutVars>
          <dgm:dir/>
          <dgm:resizeHandles val="exact"/>
        </dgm:presLayoutVars>
      </dgm:prSet>
      <dgm:spPr/>
    </dgm:pt>
    <dgm:pt modelId="{D78D509B-2B61-47B3-9469-A1AD9ACB286C}" type="pres">
      <dgm:prSet presAssocID="{598AC59E-8ADA-4047-8ED5-DF6010126C2F}" presName="compNode" presStyleCnt="0"/>
      <dgm:spPr/>
    </dgm:pt>
    <dgm:pt modelId="{8C16CA94-BB4C-4AAA-8F67-4124BC506B31}" type="pres">
      <dgm:prSet presAssocID="{598AC59E-8ADA-4047-8ED5-DF6010126C2F}" presName="iconBgRect" presStyleLbl="bgShp" presStyleIdx="0" presStyleCnt="3"/>
      <dgm:spPr/>
    </dgm:pt>
    <dgm:pt modelId="{858A2310-253B-46B5-BF64-657A8DE2350B}" type="pres">
      <dgm:prSet presAssocID="{598AC59E-8ADA-4047-8ED5-DF6010126C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AA2A7A-4FFF-458E-88D4-CE06C0180FE0}" type="pres">
      <dgm:prSet presAssocID="{598AC59E-8ADA-4047-8ED5-DF6010126C2F}" presName="spaceRect" presStyleCnt="0"/>
      <dgm:spPr/>
    </dgm:pt>
    <dgm:pt modelId="{9F274F02-4FF6-4208-B912-BD95233425C2}" type="pres">
      <dgm:prSet presAssocID="{598AC59E-8ADA-4047-8ED5-DF6010126C2F}" presName="textRect" presStyleLbl="revTx" presStyleIdx="0" presStyleCnt="3">
        <dgm:presLayoutVars>
          <dgm:chMax val="1"/>
          <dgm:chPref val="1"/>
        </dgm:presLayoutVars>
      </dgm:prSet>
      <dgm:spPr/>
    </dgm:pt>
    <dgm:pt modelId="{34C02A2E-C0F6-44C6-AEE4-A61833DDC3E1}" type="pres">
      <dgm:prSet presAssocID="{178DA230-584B-4C44-9F00-389D5BDA7768}" presName="sibTrans" presStyleCnt="0"/>
      <dgm:spPr/>
    </dgm:pt>
    <dgm:pt modelId="{6011D37B-F6FA-449C-B8DA-BA674498A7D6}" type="pres">
      <dgm:prSet presAssocID="{B731427D-34BA-43DB-821A-C1D6B4B8A09D}" presName="compNode" presStyleCnt="0"/>
      <dgm:spPr/>
    </dgm:pt>
    <dgm:pt modelId="{8A81AADC-CF07-4368-83D5-1A4CDCD5EB43}" type="pres">
      <dgm:prSet presAssocID="{B731427D-34BA-43DB-821A-C1D6B4B8A09D}" presName="iconBgRect" presStyleLbl="bgShp" presStyleIdx="1" presStyleCnt="3"/>
      <dgm:spPr/>
    </dgm:pt>
    <dgm:pt modelId="{4FA3E212-CF45-4F56-BE67-6F78A35BAC32}" type="pres">
      <dgm:prSet presAssocID="{B731427D-34BA-43DB-821A-C1D6B4B8A0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236D6D-4A43-4C11-972B-4783298FE922}" type="pres">
      <dgm:prSet presAssocID="{B731427D-34BA-43DB-821A-C1D6B4B8A09D}" presName="spaceRect" presStyleCnt="0"/>
      <dgm:spPr/>
    </dgm:pt>
    <dgm:pt modelId="{2C15085C-52A1-4DDB-B384-66B6BC755E40}" type="pres">
      <dgm:prSet presAssocID="{B731427D-34BA-43DB-821A-C1D6B4B8A09D}" presName="textRect" presStyleLbl="revTx" presStyleIdx="1" presStyleCnt="3">
        <dgm:presLayoutVars>
          <dgm:chMax val="1"/>
          <dgm:chPref val="1"/>
        </dgm:presLayoutVars>
      </dgm:prSet>
      <dgm:spPr/>
    </dgm:pt>
    <dgm:pt modelId="{1ACE2ECE-85C4-4101-9BC7-41E06BB9FE8D}" type="pres">
      <dgm:prSet presAssocID="{56875CBF-07A4-43EE-9942-DBD85CB9C2E2}" presName="sibTrans" presStyleCnt="0"/>
      <dgm:spPr/>
    </dgm:pt>
    <dgm:pt modelId="{AB531C2C-3D02-4018-9D54-9CDA9E908F9A}" type="pres">
      <dgm:prSet presAssocID="{AE89FA57-0C39-4BF3-AC6D-74F9CA2B8ADC}" presName="compNode" presStyleCnt="0"/>
      <dgm:spPr/>
    </dgm:pt>
    <dgm:pt modelId="{DDCAED2F-79B0-4D83-B5E2-22EF2F864BD7}" type="pres">
      <dgm:prSet presAssocID="{AE89FA57-0C39-4BF3-AC6D-74F9CA2B8ADC}" presName="iconBgRect" presStyleLbl="bgShp" presStyleIdx="2" presStyleCnt="3"/>
      <dgm:spPr/>
    </dgm:pt>
    <dgm:pt modelId="{030C45E4-9A1A-48D0-ADDC-020754713545}" type="pres">
      <dgm:prSet presAssocID="{AE89FA57-0C39-4BF3-AC6D-74F9CA2B8A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B200719-4402-49D7-8F99-CCC5DAE7BE5A}" type="pres">
      <dgm:prSet presAssocID="{AE89FA57-0C39-4BF3-AC6D-74F9CA2B8ADC}" presName="spaceRect" presStyleCnt="0"/>
      <dgm:spPr/>
    </dgm:pt>
    <dgm:pt modelId="{699CEE21-52BF-41CD-AB93-AD6F58532E21}" type="pres">
      <dgm:prSet presAssocID="{AE89FA57-0C39-4BF3-AC6D-74F9CA2B8A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707B2F-E3C6-4E97-8FB1-EB07105D5BDE}" type="presOf" srcId="{B731427D-34BA-43DB-821A-C1D6B4B8A09D}" destId="{2C15085C-52A1-4DDB-B384-66B6BC755E40}" srcOrd="0" destOrd="0" presId="urn:microsoft.com/office/officeart/2018/5/layout/IconCircleLabelList"/>
    <dgm:cxn modelId="{7C362961-40F0-493F-9EAD-B39AF4E85C7C}" srcId="{4A592EC4-22B3-4FEE-B084-A2E58B8FE320}" destId="{B731427D-34BA-43DB-821A-C1D6B4B8A09D}" srcOrd="1" destOrd="0" parTransId="{3A0C9DD3-D7A3-4026-B20B-487AEFA3EA11}" sibTransId="{56875CBF-07A4-43EE-9942-DBD85CB9C2E2}"/>
    <dgm:cxn modelId="{9964A176-88E4-4714-B1E2-3B0B7DE296DD}" srcId="{4A592EC4-22B3-4FEE-B084-A2E58B8FE320}" destId="{598AC59E-8ADA-4047-8ED5-DF6010126C2F}" srcOrd="0" destOrd="0" parTransId="{60EF30FF-BCDA-431C-A656-2C2BE1AC2930}" sibTransId="{178DA230-584B-4C44-9F00-389D5BDA7768}"/>
    <dgm:cxn modelId="{14E4C181-A720-4101-BBC5-9A3882631F8A}" srcId="{4A592EC4-22B3-4FEE-B084-A2E58B8FE320}" destId="{AE89FA57-0C39-4BF3-AC6D-74F9CA2B8ADC}" srcOrd="2" destOrd="0" parTransId="{BE2FDE41-60C2-448A-A882-DC2C7ECC9A6C}" sibTransId="{3E361035-A7BF-4430-B143-0599028D8142}"/>
    <dgm:cxn modelId="{FF57AF93-C889-4BDD-BA7A-61A72B4AE503}" type="presOf" srcId="{4A592EC4-22B3-4FEE-B084-A2E58B8FE320}" destId="{76B67C87-5288-4210-B55E-1E87B17D5EF8}" srcOrd="0" destOrd="0" presId="urn:microsoft.com/office/officeart/2018/5/layout/IconCircleLabelList"/>
    <dgm:cxn modelId="{E53F13AD-A3D4-4472-93A3-837661C2D986}" type="presOf" srcId="{598AC59E-8ADA-4047-8ED5-DF6010126C2F}" destId="{9F274F02-4FF6-4208-B912-BD95233425C2}" srcOrd="0" destOrd="0" presId="urn:microsoft.com/office/officeart/2018/5/layout/IconCircleLabelList"/>
    <dgm:cxn modelId="{A41E16EF-24D1-4259-B274-7FC7043537A2}" type="presOf" srcId="{AE89FA57-0C39-4BF3-AC6D-74F9CA2B8ADC}" destId="{699CEE21-52BF-41CD-AB93-AD6F58532E21}" srcOrd="0" destOrd="0" presId="urn:microsoft.com/office/officeart/2018/5/layout/IconCircleLabelList"/>
    <dgm:cxn modelId="{879B8773-3AAF-4DF5-BC6C-A7A79590498B}" type="presParOf" srcId="{76B67C87-5288-4210-B55E-1E87B17D5EF8}" destId="{D78D509B-2B61-47B3-9469-A1AD9ACB286C}" srcOrd="0" destOrd="0" presId="urn:microsoft.com/office/officeart/2018/5/layout/IconCircleLabelList"/>
    <dgm:cxn modelId="{FB0AB660-F0DC-4F8E-8EBC-539F60805237}" type="presParOf" srcId="{D78D509B-2B61-47B3-9469-A1AD9ACB286C}" destId="{8C16CA94-BB4C-4AAA-8F67-4124BC506B31}" srcOrd="0" destOrd="0" presId="urn:microsoft.com/office/officeart/2018/5/layout/IconCircleLabelList"/>
    <dgm:cxn modelId="{EE6887C7-AD56-41CE-8C80-D04E9EA5A5A9}" type="presParOf" srcId="{D78D509B-2B61-47B3-9469-A1AD9ACB286C}" destId="{858A2310-253B-46B5-BF64-657A8DE2350B}" srcOrd="1" destOrd="0" presId="urn:microsoft.com/office/officeart/2018/5/layout/IconCircleLabelList"/>
    <dgm:cxn modelId="{B80607D1-55D2-4DD3-B71D-E18E4FFBB19F}" type="presParOf" srcId="{D78D509B-2B61-47B3-9469-A1AD9ACB286C}" destId="{40AA2A7A-4FFF-458E-88D4-CE06C0180FE0}" srcOrd="2" destOrd="0" presId="urn:microsoft.com/office/officeart/2018/5/layout/IconCircleLabelList"/>
    <dgm:cxn modelId="{E406087B-5542-407E-9D90-2E5094170B99}" type="presParOf" srcId="{D78D509B-2B61-47B3-9469-A1AD9ACB286C}" destId="{9F274F02-4FF6-4208-B912-BD95233425C2}" srcOrd="3" destOrd="0" presId="urn:microsoft.com/office/officeart/2018/5/layout/IconCircleLabelList"/>
    <dgm:cxn modelId="{0B7AFBD3-F211-4BB0-9A3B-06A58CA33627}" type="presParOf" srcId="{76B67C87-5288-4210-B55E-1E87B17D5EF8}" destId="{34C02A2E-C0F6-44C6-AEE4-A61833DDC3E1}" srcOrd="1" destOrd="0" presId="urn:microsoft.com/office/officeart/2018/5/layout/IconCircleLabelList"/>
    <dgm:cxn modelId="{E30D7B18-EF9A-4C10-B5A1-BA832A831CBF}" type="presParOf" srcId="{76B67C87-5288-4210-B55E-1E87B17D5EF8}" destId="{6011D37B-F6FA-449C-B8DA-BA674498A7D6}" srcOrd="2" destOrd="0" presId="urn:microsoft.com/office/officeart/2018/5/layout/IconCircleLabelList"/>
    <dgm:cxn modelId="{87B66991-44C4-4231-8FE2-7D0E7EAB0D69}" type="presParOf" srcId="{6011D37B-F6FA-449C-B8DA-BA674498A7D6}" destId="{8A81AADC-CF07-4368-83D5-1A4CDCD5EB43}" srcOrd="0" destOrd="0" presId="urn:microsoft.com/office/officeart/2018/5/layout/IconCircleLabelList"/>
    <dgm:cxn modelId="{2FE9DEAF-827B-40A2-A18D-238D45B9E63B}" type="presParOf" srcId="{6011D37B-F6FA-449C-B8DA-BA674498A7D6}" destId="{4FA3E212-CF45-4F56-BE67-6F78A35BAC32}" srcOrd="1" destOrd="0" presId="urn:microsoft.com/office/officeart/2018/5/layout/IconCircleLabelList"/>
    <dgm:cxn modelId="{8CD85E98-A268-4621-8186-98AC2D83AF04}" type="presParOf" srcId="{6011D37B-F6FA-449C-B8DA-BA674498A7D6}" destId="{80236D6D-4A43-4C11-972B-4783298FE922}" srcOrd="2" destOrd="0" presId="urn:microsoft.com/office/officeart/2018/5/layout/IconCircleLabelList"/>
    <dgm:cxn modelId="{5B2AA69B-F48F-49A0-BC32-24F398D93C92}" type="presParOf" srcId="{6011D37B-F6FA-449C-B8DA-BA674498A7D6}" destId="{2C15085C-52A1-4DDB-B384-66B6BC755E40}" srcOrd="3" destOrd="0" presId="urn:microsoft.com/office/officeart/2018/5/layout/IconCircleLabelList"/>
    <dgm:cxn modelId="{C50BA70F-7486-47D8-B4BE-83D7F60B22E1}" type="presParOf" srcId="{76B67C87-5288-4210-B55E-1E87B17D5EF8}" destId="{1ACE2ECE-85C4-4101-9BC7-41E06BB9FE8D}" srcOrd="3" destOrd="0" presId="urn:microsoft.com/office/officeart/2018/5/layout/IconCircleLabelList"/>
    <dgm:cxn modelId="{1547623E-387A-40BD-BF4F-8F3A4F87BAD0}" type="presParOf" srcId="{76B67C87-5288-4210-B55E-1E87B17D5EF8}" destId="{AB531C2C-3D02-4018-9D54-9CDA9E908F9A}" srcOrd="4" destOrd="0" presId="urn:microsoft.com/office/officeart/2018/5/layout/IconCircleLabelList"/>
    <dgm:cxn modelId="{9D628FF5-2EDA-458B-81A6-7FF3D2D28EAE}" type="presParOf" srcId="{AB531C2C-3D02-4018-9D54-9CDA9E908F9A}" destId="{DDCAED2F-79B0-4D83-B5E2-22EF2F864BD7}" srcOrd="0" destOrd="0" presId="urn:microsoft.com/office/officeart/2018/5/layout/IconCircleLabelList"/>
    <dgm:cxn modelId="{0535D1ED-90B0-461F-A05C-57D3E21D3853}" type="presParOf" srcId="{AB531C2C-3D02-4018-9D54-9CDA9E908F9A}" destId="{030C45E4-9A1A-48D0-ADDC-020754713545}" srcOrd="1" destOrd="0" presId="urn:microsoft.com/office/officeart/2018/5/layout/IconCircleLabelList"/>
    <dgm:cxn modelId="{53DFCF35-8D3A-477A-9408-DC17F9F9ABA8}" type="presParOf" srcId="{AB531C2C-3D02-4018-9D54-9CDA9E908F9A}" destId="{7B200719-4402-49D7-8F99-CCC5DAE7BE5A}" srcOrd="2" destOrd="0" presId="urn:microsoft.com/office/officeart/2018/5/layout/IconCircleLabelList"/>
    <dgm:cxn modelId="{32D5DEC0-B3ED-43C2-AFE9-6B8082DA3A68}" type="presParOf" srcId="{AB531C2C-3D02-4018-9D54-9CDA9E908F9A}" destId="{699CEE21-52BF-41CD-AB93-AD6F58532E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FC0FA4-34FC-427A-BAD2-A8EE1086BBA5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16C39A-4910-4526-A6DD-CCF700E3A79D}">
      <dgm:prSet/>
      <dgm:spPr/>
      <dgm:t>
        <a:bodyPr/>
        <a:lstStyle/>
        <a:p>
          <a:r>
            <a:rPr lang="en-US" baseline="0"/>
            <a:t>To import dataset</a:t>
          </a:r>
          <a:endParaRPr lang="en-US"/>
        </a:p>
      </dgm:t>
    </dgm:pt>
    <dgm:pt modelId="{75DF7CCE-A9E1-466C-A69C-29103F52882B}" type="parTrans" cxnId="{40F65D19-8C61-495B-A141-2B1EE7BDE987}">
      <dgm:prSet/>
      <dgm:spPr/>
      <dgm:t>
        <a:bodyPr/>
        <a:lstStyle/>
        <a:p>
          <a:endParaRPr lang="en-US"/>
        </a:p>
      </dgm:t>
    </dgm:pt>
    <dgm:pt modelId="{7EED2F58-76DA-4DAA-9A21-1FE9720EBA09}" type="sibTrans" cxnId="{40F65D19-8C61-495B-A141-2B1EE7BDE987}">
      <dgm:prSet/>
      <dgm:spPr/>
      <dgm:t>
        <a:bodyPr/>
        <a:lstStyle/>
        <a:p>
          <a:endParaRPr lang="en-US"/>
        </a:p>
      </dgm:t>
    </dgm:pt>
    <dgm:pt modelId="{2B10EBE7-86EB-418B-B52C-398B8681D913}">
      <dgm:prSet/>
      <dgm:spPr/>
      <dgm:t>
        <a:bodyPr/>
        <a:lstStyle/>
        <a:p>
          <a:r>
            <a:rPr lang="en-US" baseline="0"/>
            <a:t>To transform variables </a:t>
          </a:r>
          <a:endParaRPr lang="en-US"/>
        </a:p>
      </dgm:t>
    </dgm:pt>
    <dgm:pt modelId="{41CCDAED-D544-4EA7-9521-89C887BF80A7}" type="parTrans" cxnId="{0B6B51B3-4E5E-4498-959E-633C25402879}">
      <dgm:prSet/>
      <dgm:spPr/>
      <dgm:t>
        <a:bodyPr/>
        <a:lstStyle/>
        <a:p>
          <a:endParaRPr lang="en-US"/>
        </a:p>
      </dgm:t>
    </dgm:pt>
    <dgm:pt modelId="{20B04963-603D-4B32-B575-0601EC36B902}" type="sibTrans" cxnId="{0B6B51B3-4E5E-4498-959E-633C25402879}">
      <dgm:prSet/>
      <dgm:spPr/>
      <dgm:t>
        <a:bodyPr/>
        <a:lstStyle/>
        <a:p>
          <a:endParaRPr lang="en-US"/>
        </a:p>
      </dgm:t>
    </dgm:pt>
    <dgm:pt modelId="{13F8ECAC-9547-4C81-B1E7-8A4E7D1189CE}">
      <dgm:prSet/>
      <dgm:spPr/>
      <dgm:t>
        <a:bodyPr/>
        <a:lstStyle/>
        <a:p>
          <a:r>
            <a:rPr lang="en-IN" baseline="0"/>
            <a:t>To apply modelling</a:t>
          </a:r>
          <a:endParaRPr lang="en-US"/>
        </a:p>
      </dgm:t>
    </dgm:pt>
    <dgm:pt modelId="{FFBC8FB1-D1F7-4B18-91D4-9887249DD355}" type="parTrans" cxnId="{CE3FDDAA-974A-4A9F-A643-D75E173D1655}">
      <dgm:prSet/>
      <dgm:spPr/>
      <dgm:t>
        <a:bodyPr/>
        <a:lstStyle/>
        <a:p>
          <a:endParaRPr lang="en-US"/>
        </a:p>
      </dgm:t>
    </dgm:pt>
    <dgm:pt modelId="{23C72502-C6FB-45B5-87C8-18509E3B0A8D}" type="sibTrans" cxnId="{CE3FDDAA-974A-4A9F-A643-D75E173D1655}">
      <dgm:prSet/>
      <dgm:spPr/>
      <dgm:t>
        <a:bodyPr/>
        <a:lstStyle/>
        <a:p>
          <a:endParaRPr lang="en-US"/>
        </a:p>
      </dgm:t>
    </dgm:pt>
    <dgm:pt modelId="{838D7E61-6EAF-4394-B82E-A7F8092410ED}">
      <dgm:prSet/>
      <dgm:spPr/>
      <dgm:t>
        <a:bodyPr/>
        <a:lstStyle/>
        <a:p>
          <a:r>
            <a:rPr lang="en-IN" baseline="0"/>
            <a:t>Run various models or predictive analysis</a:t>
          </a:r>
          <a:endParaRPr lang="en-US"/>
        </a:p>
      </dgm:t>
    </dgm:pt>
    <dgm:pt modelId="{328EC596-7EC3-4922-8ABA-2F7894ECD9DD}" type="parTrans" cxnId="{CBD6F717-CD49-46D0-8B88-903F6DAB8A9A}">
      <dgm:prSet/>
      <dgm:spPr/>
      <dgm:t>
        <a:bodyPr/>
        <a:lstStyle/>
        <a:p>
          <a:endParaRPr lang="en-US"/>
        </a:p>
      </dgm:t>
    </dgm:pt>
    <dgm:pt modelId="{2983F776-3B60-4EEE-B8AD-F6A5DE440C72}" type="sibTrans" cxnId="{CBD6F717-CD49-46D0-8B88-903F6DAB8A9A}">
      <dgm:prSet/>
      <dgm:spPr/>
      <dgm:t>
        <a:bodyPr/>
        <a:lstStyle/>
        <a:p>
          <a:endParaRPr lang="en-US"/>
        </a:p>
      </dgm:t>
    </dgm:pt>
    <dgm:pt modelId="{C1D5CD36-1DF2-4002-82DE-C524129AF0B5}">
      <dgm:prSet/>
      <dgm:spPr/>
      <dgm:t>
        <a:bodyPr/>
        <a:lstStyle/>
        <a:p>
          <a:r>
            <a:rPr lang="en-IN" baseline="0"/>
            <a:t>Compare the models and find the best model</a:t>
          </a:r>
          <a:endParaRPr lang="en-US"/>
        </a:p>
      </dgm:t>
    </dgm:pt>
    <dgm:pt modelId="{FBF02A20-7B49-44A5-9DEC-0124729A4331}" type="parTrans" cxnId="{6B2E2454-7F75-4EEF-B4B6-CD3EA74696FB}">
      <dgm:prSet/>
      <dgm:spPr/>
      <dgm:t>
        <a:bodyPr/>
        <a:lstStyle/>
        <a:p>
          <a:endParaRPr lang="en-US"/>
        </a:p>
      </dgm:t>
    </dgm:pt>
    <dgm:pt modelId="{6F9DDAB9-5D4B-4C1B-AEAC-DCB6A721EAC7}" type="sibTrans" cxnId="{6B2E2454-7F75-4EEF-B4B6-CD3EA74696FB}">
      <dgm:prSet/>
      <dgm:spPr/>
      <dgm:t>
        <a:bodyPr/>
        <a:lstStyle/>
        <a:p>
          <a:endParaRPr lang="en-US"/>
        </a:p>
      </dgm:t>
    </dgm:pt>
    <dgm:pt modelId="{BEDBC0F2-83CE-4FDD-9A8D-03F611805442}" type="pres">
      <dgm:prSet presAssocID="{EDFC0FA4-34FC-427A-BAD2-A8EE1086BBA5}" presName="outerComposite" presStyleCnt="0">
        <dgm:presLayoutVars>
          <dgm:chMax val="5"/>
          <dgm:dir/>
          <dgm:resizeHandles val="exact"/>
        </dgm:presLayoutVars>
      </dgm:prSet>
      <dgm:spPr/>
    </dgm:pt>
    <dgm:pt modelId="{8EE4AF86-51AE-4B53-9CD8-2DC645D6BB0E}" type="pres">
      <dgm:prSet presAssocID="{EDFC0FA4-34FC-427A-BAD2-A8EE1086BBA5}" presName="dummyMaxCanvas" presStyleCnt="0">
        <dgm:presLayoutVars/>
      </dgm:prSet>
      <dgm:spPr/>
    </dgm:pt>
    <dgm:pt modelId="{BC688A4F-C3CF-4854-AFAC-12AC4B68CCB5}" type="pres">
      <dgm:prSet presAssocID="{EDFC0FA4-34FC-427A-BAD2-A8EE1086BBA5}" presName="FiveNodes_1" presStyleLbl="node1" presStyleIdx="0" presStyleCnt="5">
        <dgm:presLayoutVars>
          <dgm:bulletEnabled val="1"/>
        </dgm:presLayoutVars>
      </dgm:prSet>
      <dgm:spPr/>
    </dgm:pt>
    <dgm:pt modelId="{53116C57-BE98-4F65-B05B-6C3A6D57860E}" type="pres">
      <dgm:prSet presAssocID="{EDFC0FA4-34FC-427A-BAD2-A8EE1086BBA5}" presName="FiveNodes_2" presStyleLbl="node1" presStyleIdx="1" presStyleCnt="5">
        <dgm:presLayoutVars>
          <dgm:bulletEnabled val="1"/>
        </dgm:presLayoutVars>
      </dgm:prSet>
      <dgm:spPr/>
    </dgm:pt>
    <dgm:pt modelId="{5D1D919D-4755-45A4-9D21-FF4AC6108526}" type="pres">
      <dgm:prSet presAssocID="{EDFC0FA4-34FC-427A-BAD2-A8EE1086BBA5}" presName="FiveNodes_3" presStyleLbl="node1" presStyleIdx="2" presStyleCnt="5">
        <dgm:presLayoutVars>
          <dgm:bulletEnabled val="1"/>
        </dgm:presLayoutVars>
      </dgm:prSet>
      <dgm:spPr/>
    </dgm:pt>
    <dgm:pt modelId="{9FB40CFA-D517-4688-844A-7D2445A98F24}" type="pres">
      <dgm:prSet presAssocID="{EDFC0FA4-34FC-427A-BAD2-A8EE1086BBA5}" presName="FiveNodes_4" presStyleLbl="node1" presStyleIdx="3" presStyleCnt="5">
        <dgm:presLayoutVars>
          <dgm:bulletEnabled val="1"/>
        </dgm:presLayoutVars>
      </dgm:prSet>
      <dgm:spPr/>
    </dgm:pt>
    <dgm:pt modelId="{940DCD57-7EB1-4B21-85D2-9D2D6CBFE67E}" type="pres">
      <dgm:prSet presAssocID="{EDFC0FA4-34FC-427A-BAD2-A8EE1086BBA5}" presName="FiveNodes_5" presStyleLbl="node1" presStyleIdx="4" presStyleCnt="5">
        <dgm:presLayoutVars>
          <dgm:bulletEnabled val="1"/>
        </dgm:presLayoutVars>
      </dgm:prSet>
      <dgm:spPr/>
    </dgm:pt>
    <dgm:pt modelId="{B0B465A0-7F47-4590-8092-80DA600A1402}" type="pres">
      <dgm:prSet presAssocID="{EDFC0FA4-34FC-427A-BAD2-A8EE1086BBA5}" presName="FiveConn_1-2" presStyleLbl="fgAccFollowNode1" presStyleIdx="0" presStyleCnt="4">
        <dgm:presLayoutVars>
          <dgm:bulletEnabled val="1"/>
        </dgm:presLayoutVars>
      </dgm:prSet>
      <dgm:spPr/>
    </dgm:pt>
    <dgm:pt modelId="{627C8CF4-2071-4D36-A7DE-154CD1BCCE8E}" type="pres">
      <dgm:prSet presAssocID="{EDFC0FA4-34FC-427A-BAD2-A8EE1086BBA5}" presName="FiveConn_2-3" presStyleLbl="fgAccFollowNode1" presStyleIdx="1" presStyleCnt="4">
        <dgm:presLayoutVars>
          <dgm:bulletEnabled val="1"/>
        </dgm:presLayoutVars>
      </dgm:prSet>
      <dgm:spPr/>
    </dgm:pt>
    <dgm:pt modelId="{A5AFF832-51F4-49CA-8900-073F65EDA90D}" type="pres">
      <dgm:prSet presAssocID="{EDFC0FA4-34FC-427A-BAD2-A8EE1086BBA5}" presName="FiveConn_3-4" presStyleLbl="fgAccFollowNode1" presStyleIdx="2" presStyleCnt="4">
        <dgm:presLayoutVars>
          <dgm:bulletEnabled val="1"/>
        </dgm:presLayoutVars>
      </dgm:prSet>
      <dgm:spPr/>
    </dgm:pt>
    <dgm:pt modelId="{C40D63FA-CFA8-44DD-A54E-1A70B2CFFCA4}" type="pres">
      <dgm:prSet presAssocID="{EDFC0FA4-34FC-427A-BAD2-A8EE1086BBA5}" presName="FiveConn_4-5" presStyleLbl="fgAccFollowNode1" presStyleIdx="3" presStyleCnt="4">
        <dgm:presLayoutVars>
          <dgm:bulletEnabled val="1"/>
        </dgm:presLayoutVars>
      </dgm:prSet>
      <dgm:spPr/>
    </dgm:pt>
    <dgm:pt modelId="{7DF16A10-D176-4DEC-9382-5FB6A545936C}" type="pres">
      <dgm:prSet presAssocID="{EDFC0FA4-34FC-427A-BAD2-A8EE1086BBA5}" presName="FiveNodes_1_text" presStyleLbl="node1" presStyleIdx="4" presStyleCnt="5">
        <dgm:presLayoutVars>
          <dgm:bulletEnabled val="1"/>
        </dgm:presLayoutVars>
      </dgm:prSet>
      <dgm:spPr/>
    </dgm:pt>
    <dgm:pt modelId="{449FCEC5-6353-4234-951F-7A26445A0E28}" type="pres">
      <dgm:prSet presAssocID="{EDFC0FA4-34FC-427A-BAD2-A8EE1086BBA5}" presName="FiveNodes_2_text" presStyleLbl="node1" presStyleIdx="4" presStyleCnt="5">
        <dgm:presLayoutVars>
          <dgm:bulletEnabled val="1"/>
        </dgm:presLayoutVars>
      </dgm:prSet>
      <dgm:spPr/>
    </dgm:pt>
    <dgm:pt modelId="{41DC8F95-99AF-427B-98B5-DE6696EB6182}" type="pres">
      <dgm:prSet presAssocID="{EDFC0FA4-34FC-427A-BAD2-A8EE1086BBA5}" presName="FiveNodes_3_text" presStyleLbl="node1" presStyleIdx="4" presStyleCnt="5">
        <dgm:presLayoutVars>
          <dgm:bulletEnabled val="1"/>
        </dgm:presLayoutVars>
      </dgm:prSet>
      <dgm:spPr/>
    </dgm:pt>
    <dgm:pt modelId="{230D25AE-6DDA-4AD7-A67C-B8B0FCD1B74C}" type="pres">
      <dgm:prSet presAssocID="{EDFC0FA4-34FC-427A-BAD2-A8EE1086BBA5}" presName="FiveNodes_4_text" presStyleLbl="node1" presStyleIdx="4" presStyleCnt="5">
        <dgm:presLayoutVars>
          <dgm:bulletEnabled val="1"/>
        </dgm:presLayoutVars>
      </dgm:prSet>
      <dgm:spPr/>
    </dgm:pt>
    <dgm:pt modelId="{48D94914-74B8-4144-81CA-FC9C10563BF8}" type="pres">
      <dgm:prSet presAssocID="{EDFC0FA4-34FC-427A-BAD2-A8EE1086BBA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177C0A-E7AA-4C7B-BF6E-5BBE155A2622}" type="presOf" srcId="{13F8ECAC-9547-4C81-B1E7-8A4E7D1189CE}" destId="{41DC8F95-99AF-427B-98B5-DE6696EB6182}" srcOrd="1" destOrd="0" presId="urn:microsoft.com/office/officeart/2005/8/layout/vProcess5"/>
    <dgm:cxn modelId="{B55ABA12-9CEA-4E2B-B389-8E19C9DA51F7}" type="presOf" srcId="{2B10EBE7-86EB-418B-B52C-398B8681D913}" destId="{449FCEC5-6353-4234-951F-7A26445A0E28}" srcOrd="1" destOrd="0" presId="urn:microsoft.com/office/officeart/2005/8/layout/vProcess5"/>
    <dgm:cxn modelId="{CBD6F717-CD49-46D0-8B88-903F6DAB8A9A}" srcId="{EDFC0FA4-34FC-427A-BAD2-A8EE1086BBA5}" destId="{838D7E61-6EAF-4394-B82E-A7F8092410ED}" srcOrd="3" destOrd="0" parTransId="{328EC596-7EC3-4922-8ABA-2F7894ECD9DD}" sibTransId="{2983F776-3B60-4EEE-B8AD-F6A5DE440C72}"/>
    <dgm:cxn modelId="{40F65D19-8C61-495B-A141-2B1EE7BDE987}" srcId="{EDFC0FA4-34FC-427A-BAD2-A8EE1086BBA5}" destId="{0916C39A-4910-4526-A6DD-CCF700E3A79D}" srcOrd="0" destOrd="0" parTransId="{75DF7CCE-A9E1-466C-A69C-29103F52882B}" sibTransId="{7EED2F58-76DA-4DAA-9A21-1FE9720EBA09}"/>
    <dgm:cxn modelId="{DD49ED26-C681-47CA-B0C7-CA130E8E2DBE}" type="presOf" srcId="{838D7E61-6EAF-4394-B82E-A7F8092410ED}" destId="{230D25AE-6DDA-4AD7-A67C-B8B0FCD1B74C}" srcOrd="1" destOrd="0" presId="urn:microsoft.com/office/officeart/2005/8/layout/vProcess5"/>
    <dgm:cxn modelId="{6DAF792A-53AF-4F53-BAF4-CF7D56DF3F89}" type="presOf" srcId="{EDFC0FA4-34FC-427A-BAD2-A8EE1086BBA5}" destId="{BEDBC0F2-83CE-4FDD-9A8D-03F611805442}" srcOrd="0" destOrd="0" presId="urn:microsoft.com/office/officeart/2005/8/layout/vProcess5"/>
    <dgm:cxn modelId="{5C008C2B-A304-43E0-9CC0-90D3C2B81A37}" type="presOf" srcId="{20B04963-603D-4B32-B575-0601EC36B902}" destId="{627C8CF4-2071-4D36-A7DE-154CD1BCCE8E}" srcOrd="0" destOrd="0" presId="urn:microsoft.com/office/officeart/2005/8/layout/vProcess5"/>
    <dgm:cxn modelId="{75168D30-91D2-428D-987A-F0CB6A293C7A}" type="presOf" srcId="{23C72502-C6FB-45B5-87C8-18509E3B0A8D}" destId="{A5AFF832-51F4-49CA-8900-073F65EDA90D}" srcOrd="0" destOrd="0" presId="urn:microsoft.com/office/officeart/2005/8/layout/vProcess5"/>
    <dgm:cxn modelId="{3DF15F5F-7242-4EC3-B38E-793921BA345C}" type="presOf" srcId="{7EED2F58-76DA-4DAA-9A21-1FE9720EBA09}" destId="{B0B465A0-7F47-4590-8092-80DA600A1402}" srcOrd="0" destOrd="0" presId="urn:microsoft.com/office/officeart/2005/8/layout/vProcess5"/>
    <dgm:cxn modelId="{97DDD44F-A632-41BC-8871-A0642A6E9376}" type="presOf" srcId="{2983F776-3B60-4EEE-B8AD-F6A5DE440C72}" destId="{C40D63FA-CFA8-44DD-A54E-1A70B2CFFCA4}" srcOrd="0" destOrd="0" presId="urn:microsoft.com/office/officeart/2005/8/layout/vProcess5"/>
    <dgm:cxn modelId="{6B2E2454-7F75-4EEF-B4B6-CD3EA74696FB}" srcId="{EDFC0FA4-34FC-427A-BAD2-A8EE1086BBA5}" destId="{C1D5CD36-1DF2-4002-82DE-C524129AF0B5}" srcOrd="4" destOrd="0" parTransId="{FBF02A20-7B49-44A5-9DEC-0124729A4331}" sibTransId="{6F9DDAB9-5D4B-4C1B-AEAC-DCB6A721EAC7}"/>
    <dgm:cxn modelId="{CB75A954-CC0F-4DF8-B13C-8D10FF1FBB86}" type="presOf" srcId="{C1D5CD36-1DF2-4002-82DE-C524129AF0B5}" destId="{48D94914-74B8-4144-81CA-FC9C10563BF8}" srcOrd="1" destOrd="0" presId="urn:microsoft.com/office/officeart/2005/8/layout/vProcess5"/>
    <dgm:cxn modelId="{C8C7F388-1D29-4BE4-B37B-60E8A256DE60}" type="presOf" srcId="{0916C39A-4910-4526-A6DD-CCF700E3A79D}" destId="{7DF16A10-D176-4DEC-9382-5FB6A545936C}" srcOrd="1" destOrd="0" presId="urn:microsoft.com/office/officeart/2005/8/layout/vProcess5"/>
    <dgm:cxn modelId="{AE805892-ADEF-407C-AD28-611A1D233237}" type="presOf" srcId="{838D7E61-6EAF-4394-B82E-A7F8092410ED}" destId="{9FB40CFA-D517-4688-844A-7D2445A98F24}" srcOrd="0" destOrd="0" presId="urn:microsoft.com/office/officeart/2005/8/layout/vProcess5"/>
    <dgm:cxn modelId="{7F3D7995-DDFD-4220-9D27-1D99F39ECB72}" type="presOf" srcId="{0916C39A-4910-4526-A6DD-CCF700E3A79D}" destId="{BC688A4F-C3CF-4854-AFAC-12AC4B68CCB5}" srcOrd="0" destOrd="0" presId="urn:microsoft.com/office/officeart/2005/8/layout/vProcess5"/>
    <dgm:cxn modelId="{CE3FDDAA-974A-4A9F-A643-D75E173D1655}" srcId="{EDFC0FA4-34FC-427A-BAD2-A8EE1086BBA5}" destId="{13F8ECAC-9547-4C81-B1E7-8A4E7D1189CE}" srcOrd="2" destOrd="0" parTransId="{FFBC8FB1-D1F7-4B18-91D4-9887249DD355}" sibTransId="{23C72502-C6FB-45B5-87C8-18509E3B0A8D}"/>
    <dgm:cxn modelId="{0B6B51B3-4E5E-4498-959E-633C25402879}" srcId="{EDFC0FA4-34FC-427A-BAD2-A8EE1086BBA5}" destId="{2B10EBE7-86EB-418B-B52C-398B8681D913}" srcOrd="1" destOrd="0" parTransId="{41CCDAED-D544-4EA7-9521-89C887BF80A7}" sibTransId="{20B04963-603D-4B32-B575-0601EC36B902}"/>
    <dgm:cxn modelId="{12890EBF-044A-460F-B9BB-8E63F0C74C0B}" type="presOf" srcId="{13F8ECAC-9547-4C81-B1E7-8A4E7D1189CE}" destId="{5D1D919D-4755-45A4-9D21-FF4AC6108526}" srcOrd="0" destOrd="0" presId="urn:microsoft.com/office/officeart/2005/8/layout/vProcess5"/>
    <dgm:cxn modelId="{32E061C4-83DD-4A51-B122-CEB70F5F8826}" type="presOf" srcId="{2B10EBE7-86EB-418B-B52C-398B8681D913}" destId="{53116C57-BE98-4F65-B05B-6C3A6D57860E}" srcOrd="0" destOrd="0" presId="urn:microsoft.com/office/officeart/2005/8/layout/vProcess5"/>
    <dgm:cxn modelId="{9FACEFF6-BCD3-44CF-9151-945AEEFE3A0F}" type="presOf" srcId="{C1D5CD36-1DF2-4002-82DE-C524129AF0B5}" destId="{940DCD57-7EB1-4B21-85D2-9D2D6CBFE67E}" srcOrd="0" destOrd="0" presId="urn:microsoft.com/office/officeart/2005/8/layout/vProcess5"/>
    <dgm:cxn modelId="{79B266E9-69C5-4FFF-B99B-BDAB92D1FAE1}" type="presParOf" srcId="{BEDBC0F2-83CE-4FDD-9A8D-03F611805442}" destId="{8EE4AF86-51AE-4B53-9CD8-2DC645D6BB0E}" srcOrd="0" destOrd="0" presId="urn:microsoft.com/office/officeart/2005/8/layout/vProcess5"/>
    <dgm:cxn modelId="{84BDE006-519B-4120-A41B-A5F940980FA5}" type="presParOf" srcId="{BEDBC0F2-83CE-4FDD-9A8D-03F611805442}" destId="{BC688A4F-C3CF-4854-AFAC-12AC4B68CCB5}" srcOrd="1" destOrd="0" presId="urn:microsoft.com/office/officeart/2005/8/layout/vProcess5"/>
    <dgm:cxn modelId="{C7481763-8CE7-4867-B5B2-4832CAD14BD3}" type="presParOf" srcId="{BEDBC0F2-83CE-4FDD-9A8D-03F611805442}" destId="{53116C57-BE98-4F65-B05B-6C3A6D57860E}" srcOrd="2" destOrd="0" presId="urn:microsoft.com/office/officeart/2005/8/layout/vProcess5"/>
    <dgm:cxn modelId="{DB42619E-24C2-480C-938C-7233DFF4D3F1}" type="presParOf" srcId="{BEDBC0F2-83CE-4FDD-9A8D-03F611805442}" destId="{5D1D919D-4755-45A4-9D21-FF4AC6108526}" srcOrd="3" destOrd="0" presId="urn:microsoft.com/office/officeart/2005/8/layout/vProcess5"/>
    <dgm:cxn modelId="{1AE6C9AB-E24F-403F-B481-EB89DB07155F}" type="presParOf" srcId="{BEDBC0F2-83CE-4FDD-9A8D-03F611805442}" destId="{9FB40CFA-D517-4688-844A-7D2445A98F24}" srcOrd="4" destOrd="0" presId="urn:microsoft.com/office/officeart/2005/8/layout/vProcess5"/>
    <dgm:cxn modelId="{47EBA8D1-3C04-42F2-B1CF-65C14E4D53F7}" type="presParOf" srcId="{BEDBC0F2-83CE-4FDD-9A8D-03F611805442}" destId="{940DCD57-7EB1-4B21-85D2-9D2D6CBFE67E}" srcOrd="5" destOrd="0" presId="urn:microsoft.com/office/officeart/2005/8/layout/vProcess5"/>
    <dgm:cxn modelId="{4FEA2735-D041-4A6A-B99C-D63D7B765D3B}" type="presParOf" srcId="{BEDBC0F2-83CE-4FDD-9A8D-03F611805442}" destId="{B0B465A0-7F47-4590-8092-80DA600A1402}" srcOrd="6" destOrd="0" presId="urn:microsoft.com/office/officeart/2005/8/layout/vProcess5"/>
    <dgm:cxn modelId="{50A549E8-24CB-4834-ABCA-4A25DE8859BC}" type="presParOf" srcId="{BEDBC0F2-83CE-4FDD-9A8D-03F611805442}" destId="{627C8CF4-2071-4D36-A7DE-154CD1BCCE8E}" srcOrd="7" destOrd="0" presId="urn:microsoft.com/office/officeart/2005/8/layout/vProcess5"/>
    <dgm:cxn modelId="{818BCE2F-A875-416A-95D4-E77BCA9781C6}" type="presParOf" srcId="{BEDBC0F2-83CE-4FDD-9A8D-03F611805442}" destId="{A5AFF832-51F4-49CA-8900-073F65EDA90D}" srcOrd="8" destOrd="0" presId="urn:microsoft.com/office/officeart/2005/8/layout/vProcess5"/>
    <dgm:cxn modelId="{9EDD55FC-B4C3-44AE-9CAD-6D56D4012DE7}" type="presParOf" srcId="{BEDBC0F2-83CE-4FDD-9A8D-03F611805442}" destId="{C40D63FA-CFA8-44DD-A54E-1A70B2CFFCA4}" srcOrd="9" destOrd="0" presId="urn:microsoft.com/office/officeart/2005/8/layout/vProcess5"/>
    <dgm:cxn modelId="{E6ABE1A2-A4B0-47A4-A89E-B85BFECA1EB3}" type="presParOf" srcId="{BEDBC0F2-83CE-4FDD-9A8D-03F611805442}" destId="{7DF16A10-D176-4DEC-9382-5FB6A545936C}" srcOrd="10" destOrd="0" presId="urn:microsoft.com/office/officeart/2005/8/layout/vProcess5"/>
    <dgm:cxn modelId="{CE06F566-DB06-4BDA-967E-21CB91A74BD0}" type="presParOf" srcId="{BEDBC0F2-83CE-4FDD-9A8D-03F611805442}" destId="{449FCEC5-6353-4234-951F-7A26445A0E28}" srcOrd="11" destOrd="0" presId="urn:microsoft.com/office/officeart/2005/8/layout/vProcess5"/>
    <dgm:cxn modelId="{7AE13905-9121-4E89-BBD2-1263EAE0598D}" type="presParOf" srcId="{BEDBC0F2-83CE-4FDD-9A8D-03F611805442}" destId="{41DC8F95-99AF-427B-98B5-DE6696EB6182}" srcOrd="12" destOrd="0" presId="urn:microsoft.com/office/officeart/2005/8/layout/vProcess5"/>
    <dgm:cxn modelId="{120C7D78-2D85-448B-ACB6-D39D54D037C9}" type="presParOf" srcId="{BEDBC0F2-83CE-4FDD-9A8D-03F611805442}" destId="{230D25AE-6DDA-4AD7-A67C-B8B0FCD1B74C}" srcOrd="13" destOrd="0" presId="urn:microsoft.com/office/officeart/2005/8/layout/vProcess5"/>
    <dgm:cxn modelId="{8BB30C08-ACE1-4768-8AE3-8A47ECDA6939}" type="presParOf" srcId="{BEDBC0F2-83CE-4FDD-9A8D-03F611805442}" destId="{48D94914-74B8-4144-81CA-FC9C10563BF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5E648-2E1B-450D-810E-7675288D4E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FDC752-07AF-4C7B-967B-25F1D485219D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B1A71357-F082-4D54-A8A3-9177CBEE9598}" type="parTrans" cxnId="{42A851D7-0534-43B0-A3E4-E7BD9F02A6CD}">
      <dgm:prSet/>
      <dgm:spPr/>
      <dgm:t>
        <a:bodyPr/>
        <a:lstStyle/>
        <a:p>
          <a:endParaRPr lang="en-US"/>
        </a:p>
      </dgm:t>
    </dgm:pt>
    <dgm:pt modelId="{5DFBEB76-FCDD-4722-872B-AEFC9192D5E8}" type="sibTrans" cxnId="{42A851D7-0534-43B0-A3E4-E7BD9F02A6CD}">
      <dgm:prSet/>
      <dgm:spPr/>
      <dgm:t>
        <a:bodyPr/>
        <a:lstStyle/>
        <a:p>
          <a:endParaRPr lang="en-US"/>
        </a:p>
      </dgm:t>
    </dgm:pt>
    <dgm:pt modelId="{EEAB4E88-635B-48D6-8129-1B53AA5B237F}">
      <dgm:prSet/>
      <dgm:spPr/>
      <dgm:t>
        <a:bodyPr/>
        <a:lstStyle/>
        <a:p>
          <a:r>
            <a:rPr lang="en-US"/>
            <a:t>Decision Trees</a:t>
          </a:r>
        </a:p>
      </dgm:t>
    </dgm:pt>
    <dgm:pt modelId="{87654506-CD4B-4983-82EB-93E814C8CEEA}" type="parTrans" cxnId="{70AC8640-1C25-4B52-A77F-DD1FCDCF2BB9}">
      <dgm:prSet/>
      <dgm:spPr/>
      <dgm:t>
        <a:bodyPr/>
        <a:lstStyle/>
        <a:p>
          <a:endParaRPr lang="en-US"/>
        </a:p>
      </dgm:t>
    </dgm:pt>
    <dgm:pt modelId="{425DF3B0-1136-437B-A179-3EE27364ABA6}" type="sibTrans" cxnId="{70AC8640-1C25-4B52-A77F-DD1FCDCF2BB9}">
      <dgm:prSet/>
      <dgm:spPr/>
      <dgm:t>
        <a:bodyPr/>
        <a:lstStyle/>
        <a:p>
          <a:endParaRPr lang="en-US"/>
        </a:p>
      </dgm:t>
    </dgm:pt>
    <dgm:pt modelId="{751CB453-1A6D-41AE-8C9E-852FB78E2B13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4ECC51DA-EB70-4C3D-B7D0-771D1A54DBF8}" type="parTrans" cxnId="{FDF64AE9-C3D6-4849-A004-C21BEAFC4C92}">
      <dgm:prSet/>
      <dgm:spPr/>
      <dgm:t>
        <a:bodyPr/>
        <a:lstStyle/>
        <a:p>
          <a:endParaRPr lang="en-US"/>
        </a:p>
      </dgm:t>
    </dgm:pt>
    <dgm:pt modelId="{CF19647E-FD97-4A45-9FE2-ADCC57B20B6A}" type="sibTrans" cxnId="{FDF64AE9-C3D6-4849-A004-C21BEAFC4C92}">
      <dgm:prSet/>
      <dgm:spPr/>
      <dgm:t>
        <a:bodyPr/>
        <a:lstStyle/>
        <a:p>
          <a:endParaRPr lang="en-US"/>
        </a:p>
      </dgm:t>
    </dgm:pt>
    <dgm:pt modelId="{D070A6AA-48AF-4D7B-8C54-07ED9546996D}" type="pres">
      <dgm:prSet presAssocID="{0D05E648-2E1B-450D-810E-7675288D4E60}" presName="root" presStyleCnt="0">
        <dgm:presLayoutVars>
          <dgm:dir/>
          <dgm:resizeHandles val="exact"/>
        </dgm:presLayoutVars>
      </dgm:prSet>
      <dgm:spPr/>
    </dgm:pt>
    <dgm:pt modelId="{CD46A098-5AC7-43B7-8D15-7B2105CE96F5}" type="pres">
      <dgm:prSet presAssocID="{7BFDC752-07AF-4C7B-967B-25F1D485219D}" presName="compNode" presStyleCnt="0"/>
      <dgm:spPr/>
    </dgm:pt>
    <dgm:pt modelId="{60E0148B-D619-4767-8D09-7BEE6D892FD4}" type="pres">
      <dgm:prSet presAssocID="{7BFDC752-07AF-4C7B-967B-25F1D485219D}" presName="bgRect" presStyleLbl="bgShp" presStyleIdx="0" presStyleCnt="3"/>
      <dgm:spPr/>
    </dgm:pt>
    <dgm:pt modelId="{C2B3DC8D-F573-41FA-B4C6-24BF08ED3A5E}" type="pres">
      <dgm:prSet presAssocID="{7BFDC752-07AF-4C7B-967B-25F1D48521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48D271-A149-49A9-98C2-BF3B6BCD801F}" type="pres">
      <dgm:prSet presAssocID="{7BFDC752-07AF-4C7B-967B-25F1D485219D}" presName="spaceRect" presStyleCnt="0"/>
      <dgm:spPr/>
    </dgm:pt>
    <dgm:pt modelId="{663AF858-F5EB-4AE3-A812-6D49F5A14098}" type="pres">
      <dgm:prSet presAssocID="{7BFDC752-07AF-4C7B-967B-25F1D485219D}" presName="parTx" presStyleLbl="revTx" presStyleIdx="0" presStyleCnt="3">
        <dgm:presLayoutVars>
          <dgm:chMax val="0"/>
          <dgm:chPref val="0"/>
        </dgm:presLayoutVars>
      </dgm:prSet>
      <dgm:spPr/>
    </dgm:pt>
    <dgm:pt modelId="{632FC6BC-4BDC-496B-8DCA-B9D2590DC42B}" type="pres">
      <dgm:prSet presAssocID="{5DFBEB76-FCDD-4722-872B-AEFC9192D5E8}" presName="sibTrans" presStyleCnt="0"/>
      <dgm:spPr/>
    </dgm:pt>
    <dgm:pt modelId="{73BD3CCC-83D0-4794-8F62-B3680BA376F9}" type="pres">
      <dgm:prSet presAssocID="{EEAB4E88-635B-48D6-8129-1B53AA5B237F}" presName="compNode" presStyleCnt="0"/>
      <dgm:spPr/>
    </dgm:pt>
    <dgm:pt modelId="{C90D0081-F582-406B-AE62-EC80A042EE3F}" type="pres">
      <dgm:prSet presAssocID="{EEAB4E88-635B-48D6-8129-1B53AA5B237F}" presName="bgRect" presStyleLbl="bgShp" presStyleIdx="1" presStyleCnt="3"/>
      <dgm:spPr/>
    </dgm:pt>
    <dgm:pt modelId="{8970F422-20C9-4394-8317-AE7B1279C8E8}" type="pres">
      <dgm:prSet presAssocID="{EEAB4E88-635B-48D6-8129-1B53AA5B23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9301977-43B1-4616-A335-85309C5B8CC5}" type="pres">
      <dgm:prSet presAssocID="{EEAB4E88-635B-48D6-8129-1B53AA5B237F}" presName="spaceRect" presStyleCnt="0"/>
      <dgm:spPr/>
    </dgm:pt>
    <dgm:pt modelId="{2BC7FD5B-3C12-41BA-A22B-F761B56FF98A}" type="pres">
      <dgm:prSet presAssocID="{EEAB4E88-635B-48D6-8129-1B53AA5B237F}" presName="parTx" presStyleLbl="revTx" presStyleIdx="1" presStyleCnt="3">
        <dgm:presLayoutVars>
          <dgm:chMax val="0"/>
          <dgm:chPref val="0"/>
        </dgm:presLayoutVars>
      </dgm:prSet>
      <dgm:spPr/>
    </dgm:pt>
    <dgm:pt modelId="{40281762-0975-42E5-8364-DB4C2AFEA120}" type="pres">
      <dgm:prSet presAssocID="{425DF3B0-1136-437B-A179-3EE27364ABA6}" presName="sibTrans" presStyleCnt="0"/>
      <dgm:spPr/>
    </dgm:pt>
    <dgm:pt modelId="{A99E9EF4-413E-47A0-A391-24FD830FC76A}" type="pres">
      <dgm:prSet presAssocID="{751CB453-1A6D-41AE-8C9E-852FB78E2B13}" presName="compNode" presStyleCnt="0"/>
      <dgm:spPr/>
    </dgm:pt>
    <dgm:pt modelId="{1BB20CCD-C888-4FA5-944B-DF2CF0A3FADA}" type="pres">
      <dgm:prSet presAssocID="{751CB453-1A6D-41AE-8C9E-852FB78E2B13}" presName="bgRect" presStyleLbl="bgShp" presStyleIdx="2" presStyleCnt="3"/>
      <dgm:spPr/>
    </dgm:pt>
    <dgm:pt modelId="{E223B2FD-E268-437D-AA1A-8613C77477AF}" type="pres">
      <dgm:prSet presAssocID="{751CB453-1A6D-41AE-8C9E-852FB78E2B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E046A5F-E182-446E-89A1-8C34C8FE66EE}" type="pres">
      <dgm:prSet presAssocID="{751CB453-1A6D-41AE-8C9E-852FB78E2B13}" presName="spaceRect" presStyleCnt="0"/>
      <dgm:spPr/>
    </dgm:pt>
    <dgm:pt modelId="{54CD2C67-CAE7-49A8-A319-574379C45647}" type="pres">
      <dgm:prSet presAssocID="{751CB453-1A6D-41AE-8C9E-852FB78E2B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BE2522-6FF0-4B43-984C-7886DBC090C8}" type="presOf" srcId="{0D05E648-2E1B-450D-810E-7675288D4E60}" destId="{D070A6AA-48AF-4D7B-8C54-07ED9546996D}" srcOrd="0" destOrd="0" presId="urn:microsoft.com/office/officeart/2018/2/layout/IconVerticalSolidList"/>
    <dgm:cxn modelId="{6A300737-0B39-4197-BCB3-34B12A72B32A}" type="presOf" srcId="{EEAB4E88-635B-48D6-8129-1B53AA5B237F}" destId="{2BC7FD5B-3C12-41BA-A22B-F761B56FF98A}" srcOrd="0" destOrd="0" presId="urn:microsoft.com/office/officeart/2018/2/layout/IconVerticalSolidList"/>
    <dgm:cxn modelId="{70AC8640-1C25-4B52-A77F-DD1FCDCF2BB9}" srcId="{0D05E648-2E1B-450D-810E-7675288D4E60}" destId="{EEAB4E88-635B-48D6-8129-1B53AA5B237F}" srcOrd="1" destOrd="0" parTransId="{87654506-CD4B-4983-82EB-93E814C8CEEA}" sibTransId="{425DF3B0-1136-437B-A179-3EE27364ABA6}"/>
    <dgm:cxn modelId="{5123D44B-D67A-451B-A454-34FC1A78832C}" type="presOf" srcId="{751CB453-1A6D-41AE-8C9E-852FB78E2B13}" destId="{54CD2C67-CAE7-49A8-A319-574379C45647}" srcOrd="0" destOrd="0" presId="urn:microsoft.com/office/officeart/2018/2/layout/IconVerticalSolidList"/>
    <dgm:cxn modelId="{46BED4A6-3268-4057-87DF-6122BBD5FECC}" type="presOf" srcId="{7BFDC752-07AF-4C7B-967B-25F1D485219D}" destId="{663AF858-F5EB-4AE3-A812-6D49F5A14098}" srcOrd="0" destOrd="0" presId="urn:microsoft.com/office/officeart/2018/2/layout/IconVerticalSolidList"/>
    <dgm:cxn modelId="{42A851D7-0534-43B0-A3E4-E7BD9F02A6CD}" srcId="{0D05E648-2E1B-450D-810E-7675288D4E60}" destId="{7BFDC752-07AF-4C7B-967B-25F1D485219D}" srcOrd="0" destOrd="0" parTransId="{B1A71357-F082-4D54-A8A3-9177CBEE9598}" sibTransId="{5DFBEB76-FCDD-4722-872B-AEFC9192D5E8}"/>
    <dgm:cxn modelId="{FDF64AE9-C3D6-4849-A004-C21BEAFC4C92}" srcId="{0D05E648-2E1B-450D-810E-7675288D4E60}" destId="{751CB453-1A6D-41AE-8C9E-852FB78E2B13}" srcOrd="2" destOrd="0" parTransId="{4ECC51DA-EB70-4C3D-B7D0-771D1A54DBF8}" sibTransId="{CF19647E-FD97-4A45-9FE2-ADCC57B20B6A}"/>
    <dgm:cxn modelId="{62F33C11-24CB-4E49-A9D4-5F197E2A6918}" type="presParOf" srcId="{D070A6AA-48AF-4D7B-8C54-07ED9546996D}" destId="{CD46A098-5AC7-43B7-8D15-7B2105CE96F5}" srcOrd="0" destOrd="0" presId="urn:microsoft.com/office/officeart/2018/2/layout/IconVerticalSolidList"/>
    <dgm:cxn modelId="{9EA4A340-C60C-43F3-8874-C0D605972E3B}" type="presParOf" srcId="{CD46A098-5AC7-43B7-8D15-7B2105CE96F5}" destId="{60E0148B-D619-4767-8D09-7BEE6D892FD4}" srcOrd="0" destOrd="0" presId="urn:microsoft.com/office/officeart/2018/2/layout/IconVerticalSolidList"/>
    <dgm:cxn modelId="{B816AC9A-9276-4ED8-8E38-6E720CE54588}" type="presParOf" srcId="{CD46A098-5AC7-43B7-8D15-7B2105CE96F5}" destId="{C2B3DC8D-F573-41FA-B4C6-24BF08ED3A5E}" srcOrd="1" destOrd="0" presId="urn:microsoft.com/office/officeart/2018/2/layout/IconVerticalSolidList"/>
    <dgm:cxn modelId="{34194F92-18CD-4481-80F4-82487411E873}" type="presParOf" srcId="{CD46A098-5AC7-43B7-8D15-7B2105CE96F5}" destId="{1448D271-A149-49A9-98C2-BF3B6BCD801F}" srcOrd="2" destOrd="0" presId="urn:microsoft.com/office/officeart/2018/2/layout/IconVerticalSolidList"/>
    <dgm:cxn modelId="{A4955973-9DE7-4BDA-BC3B-03B61CEA9B39}" type="presParOf" srcId="{CD46A098-5AC7-43B7-8D15-7B2105CE96F5}" destId="{663AF858-F5EB-4AE3-A812-6D49F5A14098}" srcOrd="3" destOrd="0" presId="urn:microsoft.com/office/officeart/2018/2/layout/IconVerticalSolidList"/>
    <dgm:cxn modelId="{11793F8C-DBC3-469B-9F34-3F9AD35FEDDB}" type="presParOf" srcId="{D070A6AA-48AF-4D7B-8C54-07ED9546996D}" destId="{632FC6BC-4BDC-496B-8DCA-B9D2590DC42B}" srcOrd="1" destOrd="0" presId="urn:microsoft.com/office/officeart/2018/2/layout/IconVerticalSolidList"/>
    <dgm:cxn modelId="{CC841697-6D47-479D-B6EE-69099B4EED6E}" type="presParOf" srcId="{D070A6AA-48AF-4D7B-8C54-07ED9546996D}" destId="{73BD3CCC-83D0-4794-8F62-B3680BA376F9}" srcOrd="2" destOrd="0" presId="urn:microsoft.com/office/officeart/2018/2/layout/IconVerticalSolidList"/>
    <dgm:cxn modelId="{489E2737-6299-4B25-977C-D80E3431D711}" type="presParOf" srcId="{73BD3CCC-83D0-4794-8F62-B3680BA376F9}" destId="{C90D0081-F582-406B-AE62-EC80A042EE3F}" srcOrd="0" destOrd="0" presId="urn:microsoft.com/office/officeart/2018/2/layout/IconVerticalSolidList"/>
    <dgm:cxn modelId="{24FAC875-C924-477A-BF35-9F53EE38F08E}" type="presParOf" srcId="{73BD3CCC-83D0-4794-8F62-B3680BA376F9}" destId="{8970F422-20C9-4394-8317-AE7B1279C8E8}" srcOrd="1" destOrd="0" presId="urn:microsoft.com/office/officeart/2018/2/layout/IconVerticalSolidList"/>
    <dgm:cxn modelId="{EE5CA99D-4380-4455-B5A8-8566184AA928}" type="presParOf" srcId="{73BD3CCC-83D0-4794-8F62-B3680BA376F9}" destId="{A9301977-43B1-4616-A335-85309C5B8CC5}" srcOrd="2" destOrd="0" presId="urn:microsoft.com/office/officeart/2018/2/layout/IconVerticalSolidList"/>
    <dgm:cxn modelId="{F28D3A64-CF1B-49C1-AE16-3B548AFA4F88}" type="presParOf" srcId="{73BD3CCC-83D0-4794-8F62-B3680BA376F9}" destId="{2BC7FD5B-3C12-41BA-A22B-F761B56FF98A}" srcOrd="3" destOrd="0" presId="urn:microsoft.com/office/officeart/2018/2/layout/IconVerticalSolidList"/>
    <dgm:cxn modelId="{22AB5C5E-565D-4369-A42A-034D521B1B29}" type="presParOf" srcId="{D070A6AA-48AF-4D7B-8C54-07ED9546996D}" destId="{40281762-0975-42E5-8364-DB4C2AFEA120}" srcOrd="3" destOrd="0" presId="urn:microsoft.com/office/officeart/2018/2/layout/IconVerticalSolidList"/>
    <dgm:cxn modelId="{91C512B9-9357-475E-8654-A95DDAA8CAA0}" type="presParOf" srcId="{D070A6AA-48AF-4D7B-8C54-07ED9546996D}" destId="{A99E9EF4-413E-47A0-A391-24FD830FC76A}" srcOrd="4" destOrd="0" presId="urn:microsoft.com/office/officeart/2018/2/layout/IconVerticalSolidList"/>
    <dgm:cxn modelId="{FA452DD4-6EFD-45A1-91F4-24CF5856FF53}" type="presParOf" srcId="{A99E9EF4-413E-47A0-A391-24FD830FC76A}" destId="{1BB20CCD-C888-4FA5-944B-DF2CF0A3FADA}" srcOrd="0" destOrd="0" presId="urn:microsoft.com/office/officeart/2018/2/layout/IconVerticalSolidList"/>
    <dgm:cxn modelId="{06BD06DA-0650-46E4-BEAB-520D7ADF9BA8}" type="presParOf" srcId="{A99E9EF4-413E-47A0-A391-24FD830FC76A}" destId="{E223B2FD-E268-437D-AA1A-8613C77477AF}" srcOrd="1" destOrd="0" presId="urn:microsoft.com/office/officeart/2018/2/layout/IconVerticalSolidList"/>
    <dgm:cxn modelId="{745B6537-23B1-4EA5-9AC0-C185AD5EAC8F}" type="presParOf" srcId="{A99E9EF4-413E-47A0-A391-24FD830FC76A}" destId="{2E046A5F-E182-446E-89A1-8C34C8FE66EE}" srcOrd="2" destOrd="0" presId="urn:microsoft.com/office/officeart/2018/2/layout/IconVerticalSolidList"/>
    <dgm:cxn modelId="{D16F57AA-FE2C-4CDF-8E7C-FDA41426A7BC}" type="presParOf" srcId="{A99E9EF4-413E-47A0-A391-24FD830FC76A}" destId="{54CD2C67-CAE7-49A8-A319-574379C456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6CA94-BB4C-4AAA-8F67-4124BC506B31}">
      <dsp:nvSpPr>
        <dsp:cNvPr id="0" name=""/>
        <dsp:cNvSpPr/>
      </dsp:nvSpPr>
      <dsp:spPr>
        <a:xfrm>
          <a:off x="702162" y="1738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A2310-253B-46B5-BF64-657A8DE2350B}">
      <dsp:nvSpPr>
        <dsp:cNvPr id="0" name=""/>
        <dsp:cNvSpPr/>
      </dsp:nvSpPr>
      <dsp:spPr>
        <a:xfrm>
          <a:off x="11116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74F02-4FF6-4208-B912-BD95233425C2}">
      <dsp:nvSpPr>
        <dsp:cNvPr id="0" name=""/>
        <dsp:cNvSpPr/>
      </dsp:nvSpPr>
      <dsp:spPr>
        <a:xfrm>
          <a:off x="879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The superstore dataset is imported into SAS environment.</a:t>
          </a:r>
        </a:p>
      </dsp:txBody>
      <dsp:txXfrm>
        <a:off x="87912" y="2693875"/>
        <a:ext cx="3150000" cy="720000"/>
      </dsp:txXfrm>
    </dsp:sp>
    <dsp:sp modelId="{8A81AADC-CF07-4368-83D5-1A4CDCD5EB43}">
      <dsp:nvSpPr>
        <dsp:cNvPr id="0" name=""/>
        <dsp:cNvSpPr/>
      </dsp:nvSpPr>
      <dsp:spPr>
        <a:xfrm>
          <a:off x="4403412" y="1738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3E212-CF45-4F56-BE67-6F78A35BAC32}">
      <dsp:nvSpPr>
        <dsp:cNvPr id="0" name=""/>
        <dsp:cNvSpPr/>
      </dsp:nvSpPr>
      <dsp:spPr>
        <a:xfrm>
          <a:off x="481291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5085C-52A1-4DDB-B384-66B6BC755E40}">
      <dsp:nvSpPr>
        <dsp:cNvPr id="0" name=""/>
        <dsp:cNvSpPr/>
      </dsp:nvSpPr>
      <dsp:spPr>
        <a:xfrm>
          <a:off x="378916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Predictive analytics techniques are used on this datset with target class as profit</a:t>
          </a:r>
        </a:p>
      </dsp:txBody>
      <dsp:txXfrm>
        <a:off x="3789162" y="2693875"/>
        <a:ext cx="3150000" cy="720000"/>
      </dsp:txXfrm>
    </dsp:sp>
    <dsp:sp modelId="{DDCAED2F-79B0-4D83-B5E2-22EF2F864BD7}">
      <dsp:nvSpPr>
        <dsp:cNvPr id="0" name=""/>
        <dsp:cNvSpPr/>
      </dsp:nvSpPr>
      <dsp:spPr>
        <a:xfrm>
          <a:off x="8104662" y="1738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C45E4-9A1A-48D0-ADDC-020754713545}">
      <dsp:nvSpPr>
        <dsp:cNvPr id="0" name=""/>
        <dsp:cNvSpPr/>
      </dsp:nvSpPr>
      <dsp:spPr>
        <a:xfrm>
          <a:off x="8514162" y="5833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CEE21-52BF-41CD-AB93-AD6F58532E21}">
      <dsp:nvSpPr>
        <dsp:cNvPr id="0" name=""/>
        <dsp:cNvSpPr/>
      </dsp:nvSpPr>
      <dsp:spPr>
        <a:xfrm>
          <a:off x="7490412" y="26938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The model is built, implemented and then analyzed. </a:t>
          </a:r>
        </a:p>
      </dsp:txBody>
      <dsp:txXfrm>
        <a:off x="7490412" y="26938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88A4F-C3CF-4854-AFAC-12AC4B68CCB5}">
      <dsp:nvSpPr>
        <dsp:cNvPr id="0" name=""/>
        <dsp:cNvSpPr/>
      </dsp:nvSpPr>
      <dsp:spPr>
        <a:xfrm>
          <a:off x="0" y="0"/>
          <a:ext cx="8260810" cy="645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To import dataset</a:t>
          </a:r>
          <a:endParaRPr lang="en-US" sz="2400" kern="1200"/>
        </a:p>
      </dsp:txBody>
      <dsp:txXfrm>
        <a:off x="18915" y="18915"/>
        <a:ext cx="7488388" cy="607965"/>
      </dsp:txXfrm>
    </dsp:sp>
    <dsp:sp modelId="{53116C57-BE98-4F65-B05B-6C3A6D57860E}">
      <dsp:nvSpPr>
        <dsp:cNvPr id="0" name=""/>
        <dsp:cNvSpPr/>
      </dsp:nvSpPr>
      <dsp:spPr>
        <a:xfrm>
          <a:off x="616878" y="735488"/>
          <a:ext cx="8260810" cy="645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941430"/>
                <a:satOff val="225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4941430"/>
                <a:satOff val="225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To transform variables </a:t>
          </a:r>
          <a:endParaRPr lang="en-US" sz="2400" kern="1200"/>
        </a:p>
      </dsp:txBody>
      <dsp:txXfrm>
        <a:off x="635793" y="754403"/>
        <a:ext cx="7186334" cy="607965"/>
      </dsp:txXfrm>
    </dsp:sp>
    <dsp:sp modelId="{5D1D919D-4755-45A4-9D21-FF4AC6108526}">
      <dsp:nvSpPr>
        <dsp:cNvPr id="0" name=""/>
        <dsp:cNvSpPr/>
      </dsp:nvSpPr>
      <dsp:spPr>
        <a:xfrm>
          <a:off x="1233757" y="1470977"/>
          <a:ext cx="8260810" cy="645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To apply modelling</a:t>
          </a:r>
          <a:endParaRPr lang="en-US" sz="2400" kern="1200"/>
        </a:p>
      </dsp:txBody>
      <dsp:txXfrm>
        <a:off x="1252672" y="1489892"/>
        <a:ext cx="7186334" cy="607965"/>
      </dsp:txXfrm>
    </dsp:sp>
    <dsp:sp modelId="{9FB40CFA-D517-4688-844A-7D2445A98F24}">
      <dsp:nvSpPr>
        <dsp:cNvPr id="0" name=""/>
        <dsp:cNvSpPr/>
      </dsp:nvSpPr>
      <dsp:spPr>
        <a:xfrm>
          <a:off x="1850636" y="2206466"/>
          <a:ext cx="8260810" cy="645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4290"/>
                <a:satOff val="676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4824290"/>
                <a:satOff val="676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Run various models or predictive analysis</a:t>
          </a:r>
          <a:endParaRPr lang="en-US" sz="2400" kern="1200"/>
        </a:p>
      </dsp:txBody>
      <dsp:txXfrm>
        <a:off x="1869551" y="2225381"/>
        <a:ext cx="7186334" cy="607965"/>
      </dsp:txXfrm>
    </dsp:sp>
    <dsp:sp modelId="{940DCD57-7EB1-4B21-85D2-9D2D6CBFE67E}">
      <dsp:nvSpPr>
        <dsp:cNvPr id="0" name=""/>
        <dsp:cNvSpPr/>
      </dsp:nvSpPr>
      <dsp:spPr>
        <a:xfrm>
          <a:off x="2467514" y="2941955"/>
          <a:ext cx="8260810" cy="6457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/>
            <a:t>Compare the models and find the best model</a:t>
          </a:r>
          <a:endParaRPr lang="en-US" sz="2400" kern="1200"/>
        </a:p>
      </dsp:txBody>
      <dsp:txXfrm>
        <a:off x="2486429" y="2960870"/>
        <a:ext cx="7186334" cy="607965"/>
      </dsp:txXfrm>
    </dsp:sp>
    <dsp:sp modelId="{B0B465A0-7F47-4590-8092-80DA600A1402}">
      <dsp:nvSpPr>
        <dsp:cNvPr id="0" name=""/>
        <dsp:cNvSpPr/>
      </dsp:nvSpPr>
      <dsp:spPr>
        <a:xfrm>
          <a:off x="7841043" y="471789"/>
          <a:ext cx="419766" cy="419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35490" y="471789"/>
        <a:ext cx="230872" cy="315874"/>
      </dsp:txXfrm>
    </dsp:sp>
    <dsp:sp modelId="{627C8CF4-2071-4D36-A7DE-154CD1BCCE8E}">
      <dsp:nvSpPr>
        <dsp:cNvPr id="0" name=""/>
        <dsp:cNvSpPr/>
      </dsp:nvSpPr>
      <dsp:spPr>
        <a:xfrm>
          <a:off x="8457922" y="1207277"/>
          <a:ext cx="419766" cy="419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52369" y="1207277"/>
        <a:ext cx="230872" cy="315874"/>
      </dsp:txXfrm>
    </dsp:sp>
    <dsp:sp modelId="{A5AFF832-51F4-49CA-8900-073F65EDA90D}">
      <dsp:nvSpPr>
        <dsp:cNvPr id="0" name=""/>
        <dsp:cNvSpPr/>
      </dsp:nvSpPr>
      <dsp:spPr>
        <a:xfrm>
          <a:off x="9074800" y="1932003"/>
          <a:ext cx="419766" cy="419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169247" y="1932003"/>
        <a:ext cx="230872" cy="315874"/>
      </dsp:txXfrm>
    </dsp:sp>
    <dsp:sp modelId="{C40D63FA-CFA8-44DD-A54E-1A70B2CFFCA4}">
      <dsp:nvSpPr>
        <dsp:cNvPr id="0" name=""/>
        <dsp:cNvSpPr/>
      </dsp:nvSpPr>
      <dsp:spPr>
        <a:xfrm>
          <a:off x="9691679" y="2674667"/>
          <a:ext cx="419766" cy="419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786126" y="2674667"/>
        <a:ext cx="230872" cy="315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0148B-D619-4767-8D09-7BEE6D892FD4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3DC8D-F573-41FA-B4C6-24BF08ED3A5E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AF858-F5EB-4AE3-A812-6D49F5A14098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Gradient Boosting</a:t>
          </a:r>
        </a:p>
      </dsp:txBody>
      <dsp:txXfrm>
        <a:off x="1784645" y="660"/>
        <a:ext cx="4404043" cy="1545147"/>
      </dsp:txXfrm>
    </dsp:sp>
    <dsp:sp modelId="{C90D0081-F582-406B-AE62-EC80A042EE3F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0F422-20C9-4394-8317-AE7B1279C8E8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7FD5B-3C12-41BA-A22B-F761B56FF98A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Decision Trees</a:t>
          </a:r>
        </a:p>
      </dsp:txBody>
      <dsp:txXfrm>
        <a:off x="1784645" y="1932094"/>
        <a:ext cx="4404043" cy="1545147"/>
      </dsp:txXfrm>
    </dsp:sp>
    <dsp:sp modelId="{1BB20CCD-C888-4FA5-944B-DF2CF0A3FADA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3B2FD-E268-437D-AA1A-8613C77477AF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D2C67-CAE7-49A8-A319-574379C45647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Neural Networks</a:t>
          </a:r>
        </a:p>
      </dsp:txBody>
      <dsp:txXfrm>
        <a:off x="1784645" y="3863528"/>
        <a:ext cx="4404043" cy="1545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95C5C9-164C-46B3-A87E-7660D39D3106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780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549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534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962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633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79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75179A-1E2B-41AB-B400-4F1B4022FAEE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681D0F-6595-4F14-8EF3-954CD87C797B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Friday, July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July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9E6A-C3C1-4A84-A6F5-26232E25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The Project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5C409-5E76-49D2-A147-828BBE832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442254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53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2B14-061A-423E-B805-4D4F5654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Project Goals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32D5B-8B93-4000-A6DC-09BAC75CC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41855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7CCD-448B-4E6C-8508-8D5D1231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pc="-100" dirty="0"/>
              <a:t>Building Model</a:t>
            </a:r>
          </a:p>
        </p:txBody>
      </p:sp>
      <p:pic>
        <p:nvPicPr>
          <p:cNvPr id="58" name="Content Placeholder 57" descr="Graphical user interface&#10;&#10;Description automatically generated">
            <a:extLst>
              <a:ext uri="{FF2B5EF4-FFF2-40B4-BE49-F238E27FC236}">
                <a16:creationId xmlns:a16="http://schemas.microsoft.com/office/drawing/2014/main" id="{8B024359-9A9D-494C-8A38-AF7B193D8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6" t="21568" r="10814" b="49723"/>
          <a:stretch/>
        </p:blipFill>
        <p:spPr bwMode="auto">
          <a:xfrm>
            <a:off x="2743199" y="2805187"/>
            <a:ext cx="9096375" cy="2486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8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5E82-BE19-4554-9EE6-8743AB6C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Predictive Analysis</a:t>
            </a:r>
            <a:endParaRPr lang="en-IN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42CFBB3-673A-4948-9BB1-EF843BBCE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913575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9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C69E-64CF-4CFC-8C78-93D3469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Gradient Boosting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0CA84B-7F64-44D9-8622-1A810FBD5A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55700" y="2954784"/>
            <a:ext cx="4824413" cy="2713732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BAA4539-C264-4FE0-A078-8E6541FD8D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38"/>
          <a:stretch/>
        </p:blipFill>
        <p:spPr bwMode="auto">
          <a:xfrm>
            <a:off x="5735638" y="533400"/>
            <a:ext cx="6110797" cy="2342607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496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B8C2-72D7-4F69-9C80-6D2CA5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27" y="2040371"/>
            <a:ext cx="4452075" cy="223055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Decision Trees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0B8E172-26D7-48B5-AF92-5D52B9D0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6" b="5821"/>
          <a:stretch/>
        </p:blipFill>
        <p:spPr bwMode="auto">
          <a:xfrm>
            <a:off x="4787192" y="2812796"/>
            <a:ext cx="6684808" cy="3304173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248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0711-D7F7-4C78-95FC-EDEFE748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82" y="21642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Neural Network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8944DB-423E-421E-BA70-482CEC3C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7" b="49630"/>
          <a:stretch/>
        </p:blipFill>
        <p:spPr bwMode="auto">
          <a:xfrm>
            <a:off x="5901600" y="1804896"/>
            <a:ext cx="5542539" cy="3148104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531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5C81-BE3E-45B5-A759-DC4C93F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40661"/>
            <a:ext cx="5015638" cy="25853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Model Comparison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D3C41F-918C-4C5D-B374-86383AF1F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091" r="50604" b="5263"/>
          <a:stretch/>
        </p:blipFill>
        <p:spPr bwMode="auto">
          <a:xfrm>
            <a:off x="7116907" y="734997"/>
            <a:ext cx="3506668" cy="3659645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6BE9B9-DC2F-459B-99F7-55642CDA66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 bwMode="auto">
          <a:xfrm>
            <a:off x="3012932" y="3970784"/>
            <a:ext cx="4824412" cy="2713731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07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4" descr="Worm's-eye view of a large tree">
            <a:extLst>
              <a:ext uri="{FF2B5EF4-FFF2-40B4-BE49-F238E27FC236}">
                <a16:creationId xmlns:a16="http://schemas.microsoft.com/office/drawing/2014/main" id="{985C3E1E-146E-4B2B-AE0F-E14DCE0E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0" b="35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B7DE2-C7E3-4725-9DC1-F7708045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Conclusion</a:t>
            </a:r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D527-8BA8-4BF3-91C3-75C89EBB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Decision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 approach is superior based on the data given as compared to gradient boosting and neural networks.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63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98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The Project</vt:lpstr>
      <vt:lpstr>Project Goals</vt:lpstr>
      <vt:lpstr>Building Model</vt:lpstr>
      <vt:lpstr>Predictive Analysis</vt:lpstr>
      <vt:lpstr>Gradient Boosting</vt:lpstr>
      <vt:lpstr>Decision Trees</vt:lpstr>
      <vt:lpstr>Neural Network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210</dc:title>
  <dc:creator>Rishabh Dev</dc:creator>
  <cp:lastModifiedBy>Rishabh Dev</cp:lastModifiedBy>
  <cp:revision>2</cp:revision>
  <dcterms:created xsi:type="dcterms:W3CDTF">2021-12-16T02:58:11Z</dcterms:created>
  <dcterms:modified xsi:type="dcterms:W3CDTF">2022-07-01T04:10:25Z</dcterms:modified>
</cp:coreProperties>
</file>