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1" r:id="rId4"/>
    <p:sldId id="272" r:id="rId5"/>
    <p:sldId id="275" r:id="rId6"/>
    <p:sldId id="276" r:id="rId7"/>
    <p:sldId id="273" r:id="rId8"/>
    <p:sldId id="277" r:id="rId9"/>
    <p:sldId id="279" r:id="rId10"/>
    <p:sldId id="270" r:id="rId11"/>
    <p:sldId id="278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47FD0C-7237-45AA-A1C8-A19B7472E639}" v="1761" dt="2023-03-30T05:47:22.644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599" autoAdjust="0"/>
  </p:normalViewPr>
  <p:slideViewPr>
    <p:cSldViewPr>
      <p:cViewPr varScale="1">
        <p:scale>
          <a:sx n="64" d="100"/>
          <a:sy n="64" d="100"/>
        </p:scale>
        <p:origin x="768" y="3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abh dev singh" userId="62kpaMmYbUO72gmSSYvUcVuLCLGMkAf0jrplFL5tP4g=" providerId="None" clId="Web-{AB47FD0C-7237-45AA-A1C8-A19B7472E639}"/>
    <pc:docChg chg="addSld delSld modSld sldOrd">
      <pc:chgData name="rishabh dev singh" userId="62kpaMmYbUO72gmSSYvUcVuLCLGMkAf0jrplFL5tP4g=" providerId="None" clId="Web-{AB47FD0C-7237-45AA-A1C8-A19B7472E639}" dt="2023-03-30T05:47:22.644" v="1762"/>
      <pc:docMkLst>
        <pc:docMk/>
      </pc:docMkLst>
      <pc:sldChg chg="modSp">
        <pc:chgData name="rishabh dev singh" userId="62kpaMmYbUO72gmSSYvUcVuLCLGMkAf0jrplFL5tP4g=" providerId="None" clId="Web-{AB47FD0C-7237-45AA-A1C8-A19B7472E639}" dt="2023-03-30T05:34:47.949" v="1633" actId="20577"/>
        <pc:sldMkLst>
          <pc:docMk/>
          <pc:sldMk cId="2128536031" sldId="257"/>
        </pc:sldMkLst>
        <pc:spChg chg="mod">
          <ac:chgData name="rishabh dev singh" userId="62kpaMmYbUO72gmSSYvUcVuLCLGMkAf0jrplFL5tP4g=" providerId="None" clId="Web-{AB47FD0C-7237-45AA-A1C8-A19B7472E639}" dt="2023-03-30T05:34:47.949" v="1633" actId="20577"/>
          <ac:spMkLst>
            <pc:docMk/>
            <pc:sldMk cId="2128536031" sldId="257"/>
            <ac:spMk id="14" creationId="{00000000-0000-0000-0000-000000000000}"/>
          </ac:spMkLst>
        </pc:spChg>
      </pc:sldChg>
      <pc:sldChg chg="modSp ord">
        <pc:chgData name="rishabh dev singh" userId="62kpaMmYbUO72gmSSYvUcVuLCLGMkAf0jrplFL5tP4g=" providerId="None" clId="Web-{AB47FD0C-7237-45AA-A1C8-A19B7472E639}" dt="2023-03-30T05:47:17.394" v="1761" actId="20577"/>
        <pc:sldMkLst>
          <pc:docMk/>
          <pc:sldMk cId="2530428273" sldId="270"/>
        </pc:sldMkLst>
        <pc:spChg chg="mod">
          <ac:chgData name="rishabh dev singh" userId="62kpaMmYbUO72gmSSYvUcVuLCLGMkAf0jrplFL5tP4g=" providerId="None" clId="Web-{AB47FD0C-7237-45AA-A1C8-A19B7472E639}" dt="2023-03-30T05:47:17.394" v="1761" actId="20577"/>
          <ac:spMkLst>
            <pc:docMk/>
            <pc:sldMk cId="2530428273" sldId="270"/>
            <ac:spMk id="2" creationId="{CCA4A150-801E-CF60-0C00-3956ED585374}"/>
          </ac:spMkLst>
        </pc:spChg>
        <pc:spChg chg="mod">
          <ac:chgData name="rishabh dev singh" userId="62kpaMmYbUO72gmSSYvUcVuLCLGMkAf0jrplFL5tP4g=" providerId="None" clId="Web-{AB47FD0C-7237-45AA-A1C8-A19B7472E639}" dt="2023-03-30T05:47:00.768" v="1752" actId="20577"/>
          <ac:spMkLst>
            <pc:docMk/>
            <pc:sldMk cId="2530428273" sldId="270"/>
            <ac:spMk id="3" creationId="{04FFED05-B23C-2FDC-D28E-99F28B9B5A57}"/>
          </ac:spMkLst>
        </pc:spChg>
      </pc:sldChg>
      <pc:sldChg chg="modSp">
        <pc:chgData name="rishabh dev singh" userId="62kpaMmYbUO72gmSSYvUcVuLCLGMkAf0jrplFL5tP4g=" providerId="None" clId="Web-{AB47FD0C-7237-45AA-A1C8-A19B7472E639}" dt="2023-03-30T04:57:49.520" v="700" actId="20577"/>
        <pc:sldMkLst>
          <pc:docMk/>
          <pc:sldMk cId="2306417830" sldId="272"/>
        </pc:sldMkLst>
        <pc:spChg chg="mod">
          <ac:chgData name="rishabh dev singh" userId="62kpaMmYbUO72gmSSYvUcVuLCLGMkAf0jrplFL5tP4g=" providerId="None" clId="Web-{AB47FD0C-7237-45AA-A1C8-A19B7472E639}" dt="2023-03-30T04:34:03.444" v="250" actId="20577"/>
          <ac:spMkLst>
            <pc:docMk/>
            <pc:sldMk cId="2306417830" sldId="272"/>
            <ac:spMk id="2" creationId="{D930036C-8404-56FF-78BB-A6C16FD6AB97}"/>
          </ac:spMkLst>
        </pc:spChg>
        <pc:spChg chg="mod">
          <ac:chgData name="rishabh dev singh" userId="62kpaMmYbUO72gmSSYvUcVuLCLGMkAf0jrplFL5tP4g=" providerId="None" clId="Web-{AB47FD0C-7237-45AA-A1C8-A19B7472E639}" dt="2023-03-30T04:57:49.520" v="700" actId="20577"/>
          <ac:spMkLst>
            <pc:docMk/>
            <pc:sldMk cId="2306417830" sldId="272"/>
            <ac:spMk id="3" creationId="{97DA5F0D-38F4-2B86-C26C-2F68C49E9344}"/>
          </ac:spMkLst>
        </pc:spChg>
      </pc:sldChg>
      <pc:sldChg chg="modSp del">
        <pc:chgData name="rishabh dev singh" userId="62kpaMmYbUO72gmSSYvUcVuLCLGMkAf0jrplFL5tP4g=" providerId="None" clId="Web-{AB47FD0C-7237-45AA-A1C8-A19B7472E639}" dt="2023-03-30T04:58:38.881" v="708"/>
        <pc:sldMkLst>
          <pc:docMk/>
          <pc:sldMk cId="2995750167" sldId="274"/>
        </pc:sldMkLst>
        <pc:spChg chg="mod">
          <ac:chgData name="rishabh dev singh" userId="62kpaMmYbUO72gmSSYvUcVuLCLGMkAf0jrplFL5tP4g=" providerId="None" clId="Web-{AB47FD0C-7237-45AA-A1C8-A19B7472E639}" dt="2023-03-30T04:58:34.365" v="707" actId="20577"/>
          <ac:spMkLst>
            <pc:docMk/>
            <pc:sldMk cId="2995750167" sldId="274"/>
            <ac:spMk id="3" creationId="{7E0B7564-E1CA-3787-240A-51BF26949172}"/>
          </ac:spMkLst>
        </pc:spChg>
      </pc:sldChg>
      <pc:sldChg chg="modSp ord">
        <pc:chgData name="rishabh dev singh" userId="62kpaMmYbUO72gmSSYvUcVuLCLGMkAf0jrplFL5tP4g=" providerId="None" clId="Web-{AB47FD0C-7237-45AA-A1C8-A19B7472E639}" dt="2023-03-30T04:58:07.739" v="703" actId="20577"/>
        <pc:sldMkLst>
          <pc:docMk/>
          <pc:sldMk cId="1066061898" sldId="275"/>
        </pc:sldMkLst>
        <pc:spChg chg="mod">
          <ac:chgData name="rishabh dev singh" userId="62kpaMmYbUO72gmSSYvUcVuLCLGMkAf0jrplFL5tP4g=" providerId="None" clId="Web-{AB47FD0C-7237-45AA-A1C8-A19B7472E639}" dt="2023-03-30T04:37:42.482" v="519" actId="20577"/>
          <ac:spMkLst>
            <pc:docMk/>
            <pc:sldMk cId="1066061898" sldId="275"/>
            <ac:spMk id="2" creationId="{A8C0513E-A2AF-F3D8-0EAE-61CFF8FB194B}"/>
          </ac:spMkLst>
        </pc:spChg>
        <pc:spChg chg="mod">
          <ac:chgData name="rishabh dev singh" userId="62kpaMmYbUO72gmSSYvUcVuLCLGMkAf0jrplFL5tP4g=" providerId="None" clId="Web-{AB47FD0C-7237-45AA-A1C8-A19B7472E639}" dt="2023-03-30T04:58:07.739" v="703" actId="20577"/>
          <ac:spMkLst>
            <pc:docMk/>
            <pc:sldMk cId="1066061898" sldId="275"/>
            <ac:spMk id="3" creationId="{6686D9C5-2805-8814-A571-3A6BADC9C07C}"/>
          </ac:spMkLst>
        </pc:spChg>
      </pc:sldChg>
      <pc:sldChg chg="addSp delSp modSp new ord">
        <pc:chgData name="rishabh dev singh" userId="62kpaMmYbUO72gmSSYvUcVuLCLGMkAf0jrplFL5tP4g=" providerId="None" clId="Web-{AB47FD0C-7237-45AA-A1C8-A19B7472E639}" dt="2023-03-30T04:39:53.221" v="543"/>
        <pc:sldMkLst>
          <pc:docMk/>
          <pc:sldMk cId="118031748" sldId="276"/>
        </pc:sldMkLst>
        <pc:spChg chg="mod">
          <ac:chgData name="rishabh dev singh" userId="62kpaMmYbUO72gmSSYvUcVuLCLGMkAf0jrplFL5tP4g=" providerId="None" clId="Web-{AB47FD0C-7237-45AA-A1C8-A19B7472E639}" dt="2023-03-30T04:39:49.845" v="541" actId="20577"/>
          <ac:spMkLst>
            <pc:docMk/>
            <pc:sldMk cId="118031748" sldId="276"/>
            <ac:spMk id="2" creationId="{DA832FE5-1D25-80EC-1D73-8A28BF3466D8}"/>
          </ac:spMkLst>
        </pc:spChg>
        <pc:spChg chg="del">
          <ac:chgData name="rishabh dev singh" userId="62kpaMmYbUO72gmSSYvUcVuLCLGMkAf0jrplFL5tP4g=" providerId="None" clId="Web-{AB47FD0C-7237-45AA-A1C8-A19B7472E639}" dt="2023-03-30T04:39:26.829" v="539"/>
          <ac:spMkLst>
            <pc:docMk/>
            <pc:sldMk cId="118031748" sldId="276"/>
            <ac:spMk id="3" creationId="{DC9574E0-0F32-165B-B256-4D20D4024BBB}"/>
          </ac:spMkLst>
        </pc:spChg>
        <pc:picChg chg="add mod ord">
          <ac:chgData name="rishabh dev singh" userId="62kpaMmYbUO72gmSSYvUcVuLCLGMkAf0jrplFL5tP4g=" providerId="None" clId="Web-{AB47FD0C-7237-45AA-A1C8-A19B7472E639}" dt="2023-03-30T04:39:26.829" v="539"/>
          <ac:picMkLst>
            <pc:docMk/>
            <pc:sldMk cId="118031748" sldId="276"/>
            <ac:picMk id="4" creationId="{EFAC8099-0458-0AF7-EE4A-317785096EE7}"/>
          </ac:picMkLst>
        </pc:picChg>
      </pc:sldChg>
      <pc:sldChg chg="addSp modSp new">
        <pc:chgData name="rishabh dev singh" userId="62kpaMmYbUO72gmSSYvUcVuLCLGMkAf0jrplFL5tP4g=" providerId="None" clId="Web-{AB47FD0C-7237-45AA-A1C8-A19B7472E639}" dt="2023-03-30T05:11:37.686" v="1104" actId="20577"/>
        <pc:sldMkLst>
          <pc:docMk/>
          <pc:sldMk cId="3868171700" sldId="277"/>
        </pc:sldMkLst>
        <pc:spChg chg="mod">
          <ac:chgData name="rishabh dev singh" userId="62kpaMmYbUO72gmSSYvUcVuLCLGMkAf0jrplFL5tP4g=" providerId="None" clId="Web-{AB47FD0C-7237-45AA-A1C8-A19B7472E639}" dt="2023-03-30T04:40:12.502" v="550" actId="20577"/>
          <ac:spMkLst>
            <pc:docMk/>
            <pc:sldMk cId="3868171700" sldId="277"/>
            <ac:spMk id="2" creationId="{0118364E-14FF-9169-F4A0-867289B3C6A4}"/>
          </ac:spMkLst>
        </pc:spChg>
        <pc:spChg chg="mod">
          <ac:chgData name="rishabh dev singh" userId="62kpaMmYbUO72gmSSYvUcVuLCLGMkAf0jrplFL5tP4g=" providerId="None" clId="Web-{AB47FD0C-7237-45AA-A1C8-A19B7472E639}" dt="2023-03-30T05:11:37.686" v="1104" actId="20577"/>
          <ac:spMkLst>
            <pc:docMk/>
            <pc:sldMk cId="3868171700" sldId="277"/>
            <ac:spMk id="3" creationId="{9C7301F3-5E8B-D947-C6D0-59049FDDFF08}"/>
          </ac:spMkLst>
        </pc:spChg>
        <pc:picChg chg="add mod">
          <ac:chgData name="rishabh dev singh" userId="62kpaMmYbUO72gmSSYvUcVuLCLGMkAf0jrplFL5tP4g=" providerId="None" clId="Web-{AB47FD0C-7237-45AA-A1C8-A19B7472E639}" dt="2023-03-30T05:03:05.936" v="939" actId="1076"/>
          <ac:picMkLst>
            <pc:docMk/>
            <pc:sldMk cId="3868171700" sldId="277"/>
            <ac:picMk id="4" creationId="{04C56177-A28D-4EFB-3D8C-FC4BBDA60639}"/>
          </ac:picMkLst>
        </pc:picChg>
      </pc:sldChg>
      <pc:sldChg chg="modSp new ord">
        <pc:chgData name="rishabh dev singh" userId="62kpaMmYbUO72gmSSYvUcVuLCLGMkAf0jrplFL5tP4g=" providerId="None" clId="Web-{AB47FD0C-7237-45AA-A1C8-A19B7472E639}" dt="2023-03-30T05:47:06.159" v="1754"/>
        <pc:sldMkLst>
          <pc:docMk/>
          <pc:sldMk cId="2509477481" sldId="278"/>
        </pc:sldMkLst>
        <pc:spChg chg="mod">
          <ac:chgData name="rishabh dev singh" userId="62kpaMmYbUO72gmSSYvUcVuLCLGMkAf0jrplFL5tP4g=" providerId="None" clId="Web-{AB47FD0C-7237-45AA-A1C8-A19B7472E639}" dt="2023-03-30T05:41:23.774" v="1694" actId="20577"/>
          <ac:spMkLst>
            <pc:docMk/>
            <pc:sldMk cId="2509477481" sldId="278"/>
            <ac:spMk id="2" creationId="{C840BBAE-5A4D-293A-CF93-F26C76C1082B}"/>
          </ac:spMkLst>
        </pc:spChg>
        <pc:spChg chg="mod">
          <ac:chgData name="rishabh dev singh" userId="62kpaMmYbUO72gmSSYvUcVuLCLGMkAf0jrplFL5tP4g=" providerId="None" clId="Web-{AB47FD0C-7237-45AA-A1C8-A19B7472E639}" dt="2023-03-30T05:41:09.351" v="1684" actId="20577"/>
          <ac:spMkLst>
            <pc:docMk/>
            <pc:sldMk cId="2509477481" sldId="278"/>
            <ac:spMk id="3" creationId="{68C12C34-FB5C-D06E-C05F-1C99094D3EAD}"/>
          </ac:spMkLst>
        </pc:spChg>
      </pc:sldChg>
      <pc:sldChg chg="addSp delSp modSp new ord">
        <pc:chgData name="rishabh dev singh" userId="62kpaMmYbUO72gmSSYvUcVuLCLGMkAf0jrplFL5tP4g=" providerId="None" clId="Web-{AB47FD0C-7237-45AA-A1C8-A19B7472E639}" dt="2023-03-30T05:47:22.644" v="1762"/>
        <pc:sldMkLst>
          <pc:docMk/>
          <pc:sldMk cId="2836622524" sldId="279"/>
        </pc:sldMkLst>
        <pc:spChg chg="mod">
          <ac:chgData name="rishabh dev singh" userId="62kpaMmYbUO72gmSSYvUcVuLCLGMkAf0jrplFL5tP4g=" providerId="None" clId="Web-{AB47FD0C-7237-45AA-A1C8-A19B7472E639}" dt="2023-03-30T05:38:48.472" v="1641" actId="20577"/>
          <ac:spMkLst>
            <pc:docMk/>
            <pc:sldMk cId="2836622524" sldId="279"/>
            <ac:spMk id="2" creationId="{314C5D81-7208-EE40-0617-EA636356871D}"/>
          </ac:spMkLst>
        </pc:spChg>
        <pc:spChg chg="del">
          <ac:chgData name="rishabh dev singh" userId="62kpaMmYbUO72gmSSYvUcVuLCLGMkAf0jrplFL5tP4g=" providerId="None" clId="Web-{AB47FD0C-7237-45AA-A1C8-A19B7472E639}" dt="2023-03-30T05:38:51.097" v="1642"/>
          <ac:spMkLst>
            <pc:docMk/>
            <pc:sldMk cId="2836622524" sldId="279"/>
            <ac:spMk id="3" creationId="{E2085D18-C7BC-9BC0-2152-F3CAF0117C9C}"/>
          </ac:spMkLst>
        </pc:spChg>
        <pc:picChg chg="add mod ord">
          <ac:chgData name="rishabh dev singh" userId="62kpaMmYbUO72gmSSYvUcVuLCLGMkAf0jrplFL5tP4g=" providerId="None" clId="Web-{AB47FD0C-7237-45AA-A1C8-A19B7472E639}" dt="2023-03-30T05:38:51.097" v="1642"/>
          <ac:picMkLst>
            <pc:docMk/>
            <pc:sldMk cId="2836622524" sldId="279"/>
            <ac:picMk id="4" creationId="{BC0DDBA0-8155-D7AB-EDFF-BA801373151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3/29/2023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3/29/2023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3/29/2023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3/29/2023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3/29/2023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3/29/2023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3/29/2023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3/29/2023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2021.sigmod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i="0" u="none" strike="noStrike" baseline="0" dirty="0"/>
              <a:t>Medical ED Using GNNs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Merriweather Sans" panose="020B06040202020202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SIGMOD/PODS ‘21</a:t>
            </a:r>
            <a:r>
              <a:rPr lang="en-IN" dirty="0">
                <a:solidFill>
                  <a:schemeClr val="tx1"/>
                </a:solidFill>
                <a:latin typeface="Merriweather Sans" panose="020B0604020202020204" pitchFamily="2" charset="0"/>
              </a:rPr>
              <a:t>(ACM)</a:t>
            </a:r>
            <a:r>
              <a:rPr lang="en-IN" dirty="0">
                <a:solidFill>
                  <a:srgbClr val="333333"/>
                </a:solidFill>
                <a:latin typeface="Merriweather Sans" panose="020B0604020202020204" pitchFamily="2" charset="0"/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A150-801E-CF60-0C00-3956ED58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ED05-B23C-2FDC-D28E-99F28B9B5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EDGNN based on GNN such as RSAGE , RGCN or MAGNN.</a:t>
            </a:r>
          </a:p>
          <a:p>
            <a:r>
              <a:rPr lang="en-US" dirty="0"/>
              <a:t>16.4% in f1 score.</a:t>
            </a:r>
          </a:p>
          <a:p>
            <a:r>
              <a:rPr lang="en-US" dirty="0"/>
              <a:t>Low complexity &amp; high semantic richness is seen on NCBI dataset so Model performs well . Also dense structural relationship can inhibits the performance. </a:t>
            </a:r>
            <a:r>
              <a:rPr lang="en-US" dirty="0" err="1"/>
              <a:t>MagNN</a:t>
            </a:r>
            <a:r>
              <a:rPr lang="en-US" dirty="0"/>
              <a:t> handles this scenario well.</a:t>
            </a:r>
          </a:p>
          <a:p>
            <a:r>
              <a:rPr lang="en-US" dirty="0">
                <a:ea typeface="+mn-lt"/>
                <a:cs typeface="+mn-lt"/>
              </a:rPr>
              <a:t>Almost 50% of the errors are due to a lack of graph structural information from text snippets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42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BBAE-5A4D-293A-CF93-F26C76C1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12C34-FB5C-D06E-C05F-1C99094D3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R-sage – seminal message passing .By using node description etc. learns node embeddings are topological structure of graph.</a:t>
            </a:r>
          </a:p>
          <a:p>
            <a:r>
              <a:rPr lang="en-US" dirty="0"/>
              <a:t>RGCN – relation aware GCN .unlike R-sage ,which considers only nodewise connectivity , it considers also edge labels .In kth layer normalized sum of </a:t>
            </a:r>
            <a:r>
              <a:rPr lang="en-US" dirty="0" err="1"/>
              <a:t>neighbour</a:t>
            </a:r>
            <a:r>
              <a:rPr lang="en-US" dirty="0"/>
              <a:t> nodes is used to update matrix .Different edge type different weights.</a:t>
            </a:r>
          </a:p>
          <a:p>
            <a:r>
              <a:rPr lang="en-US" dirty="0"/>
              <a:t>Mag-NN – Metapath based GNN . For a node . Different </a:t>
            </a:r>
            <a:r>
              <a:rPr lang="en-US" dirty="0" err="1"/>
              <a:t>Metapaths</a:t>
            </a:r>
            <a:r>
              <a:rPr lang="en-US" dirty="0"/>
              <a:t> on to a node are considered .Uses attention to assign weight to each Metapath.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47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IN" dirty="0"/>
              <a:t>Matching structural similarity utilizing GNN &amp; KB info augmentation</a:t>
            </a:r>
            <a:r>
              <a:rPr lang="en-IN" b="0" i="0" u="none" strike="noStrike" baseline="0" dirty="0"/>
              <a:t>.</a:t>
            </a:r>
            <a:endParaRPr lang="en-US" dirty="0"/>
          </a:p>
          <a:p>
            <a:r>
              <a:rPr lang="en-US" dirty="0"/>
              <a:t>Over any basic graph NN , EDGNN adds two optimizations namely:</a:t>
            </a:r>
          </a:p>
          <a:p>
            <a:pPr marL="0" indent="0">
              <a:buNone/>
            </a:pPr>
            <a:r>
              <a:rPr lang="en-US" dirty="0"/>
              <a:t> 1.Query graph –A graph which is augmented from KG based on type similarity and exact matching . For Node Type , </a:t>
            </a:r>
            <a:r>
              <a:rPr lang="en-US" dirty="0" err="1"/>
              <a:t>Gqry</a:t>
            </a:r>
            <a:r>
              <a:rPr lang="en-US" dirty="0"/>
              <a:t> relies on NER task. </a:t>
            </a:r>
          </a:p>
          <a:p>
            <a:pPr marL="0" indent="0">
              <a:buNone/>
            </a:pPr>
            <a:r>
              <a:rPr lang="en-US" dirty="0"/>
              <a:t> 2.Sampling strategy for Hard negative mining (semantic/Structural dissimilarity score )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677F-90B0-05FA-B724-A6774C13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sample </a:t>
            </a:r>
            <a:r>
              <a:rPr lang="en-IN" dirty="0" err="1"/>
              <a:t>Gref</a:t>
            </a:r>
            <a:r>
              <a:rPr lang="en-IN" dirty="0"/>
              <a:t> (kb) constructed from KB using mapping functions.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ADB688-F3A0-6EE5-49B6-182E6CED7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8858" y="2786053"/>
            <a:ext cx="4791110" cy="2505093"/>
          </a:xfrm>
        </p:spPr>
      </p:pic>
    </p:spTree>
    <p:extLst>
      <p:ext uri="{BB962C8B-B14F-4D97-AF65-F5344CB8AC3E}">
        <p14:creationId xmlns:p14="http://schemas.microsoft.com/office/powerpoint/2010/main" val="210998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036C-8404-56FF-78BB-A6C16FD6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Construction of Query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A5F0D-38F4-2B86-C26C-2F68C49E9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There are two scenario for a node in query graph: It finds its exact match in </a:t>
            </a:r>
            <a:r>
              <a:rPr lang="en-IN" dirty="0" err="1"/>
              <a:t>Gref</a:t>
            </a:r>
            <a:r>
              <a:rPr lang="en-IN" dirty="0"/>
              <a:t> or it </a:t>
            </a:r>
            <a:r>
              <a:rPr lang="en-IN" dirty="0" err="1"/>
              <a:t>dosen't</a:t>
            </a:r>
            <a:r>
              <a:rPr lang="en-IN" dirty="0"/>
              <a:t>.</a:t>
            </a:r>
          </a:p>
          <a:p>
            <a:r>
              <a:rPr lang="en-IN" dirty="0"/>
              <a:t>In first case exact matching is done to find nodes and edge relationship type and augment to </a:t>
            </a:r>
            <a:r>
              <a:rPr lang="en-IN" dirty="0" err="1"/>
              <a:t>Gqry</a:t>
            </a:r>
            <a:r>
              <a:rPr lang="en-IN" dirty="0"/>
              <a:t>. </a:t>
            </a:r>
          </a:p>
          <a:p>
            <a:r>
              <a:rPr lang="en-IN" dirty="0"/>
              <a:t>In second case type matching with type set is done first for nodes and then edge type is detected .</a:t>
            </a:r>
          </a:p>
          <a:p>
            <a:r>
              <a:rPr lang="en-IN" dirty="0"/>
              <a:t>Both GNN should be of same choice.</a:t>
            </a:r>
          </a:p>
          <a:p>
            <a:r>
              <a:rPr lang="en-IN" dirty="0" err="1"/>
              <a:t>Gqry</a:t>
            </a:r>
            <a:r>
              <a:rPr lang="en-IN" dirty="0"/>
              <a:t> is constructed for some text snippet  &amp; </a:t>
            </a:r>
            <a:r>
              <a:rPr lang="en-IN" dirty="0" err="1"/>
              <a:t>Gref</a:t>
            </a:r>
            <a:r>
              <a:rPr lang="en-IN" dirty="0"/>
              <a:t> is for KB.</a:t>
            </a:r>
            <a:endParaRPr lang="en-IN" sz="2400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4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513E-A2AF-F3D8-0EAE-61CFF8FB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Augmentation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D9C5-2805-8814-A571-3A6BADC9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Graphs is passed to GNN in form of : </a:t>
            </a:r>
          </a:p>
          <a:p>
            <a:r>
              <a:rPr lang="en-US" dirty="0"/>
              <a:t>A node list, each row contains a node id, its attribute features, and its type.</a:t>
            </a:r>
          </a:p>
          <a:p>
            <a:r>
              <a:rPr lang="en-US" dirty="0"/>
              <a:t> An edge list, each row has a source node id (head), a destination node id (tail), and the edge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06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2FE5-1D25-80EC-1D73-8A28BF34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FAC8099-0458-0AF7-EE4A-317785096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2861" y="1905000"/>
            <a:ext cx="4443105" cy="4267200"/>
          </a:xfrm>
        </p:spPr>
      </p:pic>
    </p:spTree>
    <p:extLst>
      <p:ext uri="{BB962C8B-B14F-4D97-AF65-F5344CB8AC3E}">
        <p14:creationId xmlns:p14="http://schemas.microsoft.com/office/powerpoint/2010/main" val="11803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3AD9-7630-9237-3046-1AADEA38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and Training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C22713-D91D-B87D-5ED5-1BEB41BBF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052" y="2128823"/>
            <a:ext cx="5976663" cy="4396521"/>
          </a:xfrm>
        </p:spPr>
      </p:pic>
    </p:spTree>
    <p:extLst>
      <p:ext uri="{BB962C8B-B14F-4D97-AF65-F5344CB8AC3E}">
        <p14:creationId xmlns:p14="http://schemas.microsoft.com/office/powerpoint/2010/main" val="167800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364E-14FF-9169-F4A0-867289B3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301F3-5E8B-D947-C6D0-59049FDDF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Loss function :</a:t>
            </a:r>
          </a:p>
          <a:p>
            <a:endParaRPr lang="en-US" dirty="0"/>
          </a:p>
          <a:p>
            <a:r>
              <a:rPr lang="en-US" dirty="0"/>
              <a:t>Pairs are combination of </a:t>
            </a:r>
            <a:r>
              <a:rPr lang="en-US" dirty="0" err="1"/>
              <a:t>ambiguos</a:t>
            </a:r>
            <a:r>
              <a:rPr lang="en-US" dirty="0"/>
              <a:t> mention with its correct and hard negative.</a:t>
            </a:r>
          </a:p>
          <a:p>
            <a:r>
              <a:rPr lang="en-US" dirty="0">
                <a:ea typeface="+mn-lt"/>
                <a:cs typeface="+mn-lt"/>
              </a:rPr>
              <a:t>The matching module can be a multi-layer perceptron with one hidden layer, a log-bilinear model, or simply a dot product.</a:t>
            </a:r>
            <a:endParaRPr lang="en-US" dirty="0"/>
          </a:p>
          <a:p>
            <a:r>
              <a:rPr lang="en-US" dirty="0"/>
              <a:t>For hard negative , semantic close or structurally close over 1 hop negatives are poisoned.</a:t>
            </a:r>
          </a:p>
          <a:p>
            <a:r>
              <a:rPr lang="en-US" dirty="0"/>
              <a:t>Back propagation to optimize embeddings.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4C56177-A28D-4EFB-3D8C-FC4BBDA60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928" y="2055994"/>
            <a:ext cx="5069748" cy="63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7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5D81-7208-EE40-0617-EA636356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C0DDBA0-8155-D7AB-EDFF-BA8013731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604" y="2478600"/>
            <a:ext cx="9141619" cy="3120000"/>
          </a:xfrm>
        </p:spPr>
      </p:pic>
    </p:spTree>
    <p:extLst>
      <p:ext uri="{BB962C8B-B14F-4D97-AF65-F5344CB8AC3E}">
        <p14:creationId xmlns:p14="http://schemas.microsoft.com/office/powerpoint/2010/main" val="283662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5830</TotalTime>
  <Words>350</Words>
  <Application>Microsoft Office PowerPoint</Application>
  <PresentationFormat>Custom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Chalkboard 16x9</vt:lpstr>
      <vt:lpstr>Medical ED Using GNNs</vt:lpstr>
      <vt:lpstr>Idea</vt:lpstr>
      <vt:lpstr>A sample Gref (kb) constructed from KB using mapping functions.</vt:lpstr>
      <vt:lpstr>Construction of Query graph</vt:lpstr>
      <vt:lpstr>Augmentation algorithm</vt:lpstr>
      <vt:lpstr>Algorithm:</vt:lpstr>
      <vt:lpstr>Model and Training</vt:lpstr>
      <vt:lpstr>Training </vt:lpstr>
      <vt:lpstr>Results</vt:lpstr>
      <vt:lpstr>observations</vt:lpstr>
      <vt:lpstr>GNN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rishabh dev singh</dc:creator>
  <cp:lastModifiedBy>rishabh dev singh</cp:lastModifiedBy>
  <cp:revision>244</cp:revision>
  <dcterms:created xsi:type="dcterms:W3CDTF">2023-03-13T08:20:12Z</dcterms:created>
  <dcterms:modified xsi:type="dcterms:W3CDTF">2023-03-30T05:47:31Z</dcterms:modified>
</cp:coreProperties>
</file>