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7" r:id="rId4"/>
    <p:sldId id="284" r:id="rId5"/>
    <p:sldId id="285" r:id="rId6"/>
    <p:sldId id="271" r:id="rId7"/>
    <p:sldId id="270" r:id="rId8"/>
    <p:sldId id="269" r:id="rId9"/>
    <p:sldId id="261" r:id="rId10"/>
    <p:sldId id="272" r:id="rId11"/>
    <p:sldId id="277" r:id="rId12"/>
    <p:sldId id="276" r:id="rId13"/>
    <p:sldId id="275" r:id="rId14"/>
    <p:sldId id="278" r:id="rId15"/>
    <p:sldId id="281" r:id="rId16"/>
    <p:sldId id="282" r:id="rId17"/>
    <p:sldId id="274" r:id="rId18"/>
    <p:sldId id="280" r:id="rId19"/>
    <p:sldId id="283" r:id="rId20"/>
    <p:sldId id="286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4B2A7-6F4B-4CBC-AD94-9D6A318562EF}" v="24" dt="2023-02-26T11:34:13"/>
    <p1510:client id="{F801695C-465C-FBAC-4E68-2E78BF0A2C79}" v="2362" dt="2023-02-27T05:20:28.164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4" d="100"/>
          <a:sy n="84" d="100"/>
        </p:scale>
        <p:origin x="114" y="6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UL BUNKAR" userId="S::atul.bunkar@iitg.ac.in::23048edb-63d3-48de-8074-e8d34439df81" providerId="AD" clId="Web-{F801695C-465C-FBAC-4E68-2E78BF0A2C79}"/>
    <pc:docChg chg="addSld delSld modSld sldOrd">
      <pc:chgData name="ATUL BUNKAR" userId="S::atul.bunkar@iitg.ac.in::23048edb-63d3-48de-8074-e8d34439df81" providerId="AD" clId="Web-{F801695C-465C-FBAC-4E68-2E78BF0A2C79}" dt="2023-02-27T05:20:28.164" v="2159" actId="1076"/>
      <pc:docMkLst>
        <pc:docMk/>
      </pc:docMkLst>
      <pc:sldChg chg="modSp">
        <pc:chgData name="ATUL BUNKAR" userId="S::atul.bunkar@iitg.ac.in::23048edb-63d3-48de-8074-e8d34439df81" providerId="AD" clId="Web-{F801695C-465C-FBAC-4E68-2E78BF0A2C79}" dt="2023-02-26T13:28:20.442" v="463" actId="20577"/>
        <pc:sldMkLst>
          <pc:docMk/>
          <pc:sldMk cId="2128536031" sldId="257"/>
        </pc:sldMkLst>
        <pc:spChg chg="mod">
          <ac:chgData name="ATUL BUNKAR" userId="S::atul.bunkar@iitg.ac.in::23048edb-63d3-48de-8074-e8d34439df81" providerId="AD" clId="Web-{F801695C-465C-FBAC-4E68-2E78BF0A2C79}" dt="2023-02-26T13:20:39.787" v="3" actId="20577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ATUL BUNKAR" userId="S::atul.bunkar@iitg.ac.in::23048edb-63d3-48de-8074-e8d34439df81" providerId="AD" clId="Web-{F801695C-465C-FBAC-4E68-2E78BF0A2C79}" dt="2023-02-26T13:28:20.442" v="463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addSp modSp">
        <pc:chgData name="ATUL BUNKAR" userId="S::atul.bunkar@iitg.ac.in::23048edb-63d3-48de-8074-e8d34439df81" providerId="AD" clId="Web-{F801695C-465C-FBAC-4E68-2E78BF0A2C79}" dt="2023-02-26T13:40:37.857" v="914" actId="20577"/>
        <pc:sldMkLst>
          <pc:docMk/>
          <pc:sldMk cId="2215894925" sldId="261"/>
        </pc:sldMkLst>
        <pc:spChg chg="mod">
          <ac:chgData name="ATUL BUNKAR" userId="S::atul.bunkar@iitg.ac.in::23048edb-63d3-48de-8074-e8d34439df81" providerId="AD" clId="Web-{F801695C-465C-FBAC-4E68-2E78BF0A2C79}" dt="2023-02-26T13:34:42.767" v="693" actId="20577"/>
          <ac:spMkLst>
            <pc:docMk/>
            <pc:sldMk cId="2215894925" sldId="261"/>
            <ac:spMk id="2" creationId="{00000000-0000-0000-0000-000000000000}"/>
          </ac:spMkLst>
        </pc:spChg>
        <pc:spChg chg="add mod">
          <ac:chgData name="ATUL BUNKAR" userId="S::atul.bunkar@iitg.ac.in::23048edb-63d3-48de-8074-e8d34439df81" providerId="AD" clId="Web-{F801695C-465C-FBAC-4E68-2E78BF0A2C79}" dt="2023-02-26T13:40:37.857" v="914" actId="20577"/>
          <ac:spMkLst>
            <pc:docMk/>
            <pc:sldMk cId="2215894925" sldId="261"/>
            <ac:spMk id="3" creationId="{AAFEEB25-4B9D-EFFE-5F26-C05C1DECDC2D}"/>
          </ac:spMkLst>
        </pc:spChg>
        <pc:picChg chg="add mod">
          <ac:chgData name="ATUL BUNKAR" userId="S::atul.bunkar@iitg.ac.in::23048edb-63d3-48de-8074-e8d34439df81" providerId="AD" clId="Web-{F801695C-465C-FBAC-4E68-2E78BF0A2C79}" dt="2023-02-26T13:38:56.260" v="885" actId="14100"/>
          <ac:picMkLst>
            <pc:docMk/>
            <pc:sldMk cId="2215894925" sldId="261"/>
            <ac:picMk id="4" creationId="{636479E8-6C17-6301-B591-52434344B7F5}"/>
          </ac:picMkLst>
        </pc:picChg>
        <pc:picChg chg="add mod">
          <ac:chgData name="ATUL BUNKAR" userId="S::atul.bunkar@iitg.ac.in::23048edb-63d3-48de-8074-e8d34439df81" providerId="AD" clId="Web-{F801695C-465C-FBAC-4E68-2E78BF0A2C79}" dt="2023-02-26T13:38:08.883" v="837" actId="14100"/>
          <ac:picMkLst>
            <pc:docMk/>
            <pc:sldMk cId="2215894925" sldId="261"/>
            <ac:picMk id="5" creationId="{3C7E8D4D-3372-2634-0373-7571653D6BBE}"/>
          </ac:picMkLst>
        </pc:picChg>
      </pc:sldChg>
      <pc:sldChg chg="del">
        <pc:chgData name="ATUL BUNKAR" userId="S::atul.bunkar@iitg.ac.in::23048edb-63d3-48de-8074-e8d34439df81" providerId="AD" clId="Web-{F801695C-465C-FBAC-4E68-2E78BF0A2C79}" dt="2023-02-26T14:00:18.351" v="1442"/>
        <pc:sldMkLst>
          <pc:docMk/>
          <pc:sldMk cId="465021443" sldId="262"/>
        </pc:sldMkLst>
      </pc:sldChg>
      <pc:sldChg chg="modSp">
        <pc:chgData name="ATUL BUNKAR" userId="S::atul.bunkar@iitg.ac.in::23048edb-63d3-48de-8074-e8d34439df81" providerId="AD" clId="Web-{F801695C-465C-FBAC-4E68-2E78BF0A2C79}" dt="2023-02-26T13:26:25.267" v="376" actId="20577"/>
        <pc:sldMkLst>
          <pc:docMk/>
          <pc:sldMk cId="3965807363" sldId="267"/>
        </pc:sldMkLst>
        <pc:spChg chg="mod">
          <ac:chgData name="ATUL BUNKAR" userId="S::atul.bunkar@iitg.ac.in::23048edb-63d3-48de-8074-e8d34439df81" providerId="AD" clId="Web-{F801695C-465C-FBAC-4E68-2E78BF0A2C79}" dt="2023-02-26T13:23:15.573" v="159" actId="20577"/>
          <ac:spMkLst>
            <pc:docMk/>
            <pc:sldMk cId="3965807363" sldId="267"/>
            <ac:spMk id="2" creationId="{00000000-0000-0000-0000-000000000000}"/>
          </ac:spMkLst>
        </pc:spChg>
        <pc:spChg chg="mod">
          <ac:chgData name="ATUL BUNKAR" userId="S::atul.bunkar@iitg.ac.in::23048edb-63d3-48de-8074-e8d34439df81" providerId="AD" clId="Web-{F801695C-465C-FBAC-4E68-2E78BF0A2C79}" dt="2023-02-26T13:26:25.267" v="376" actId="20577"/>
          <ac:spMkLst>
            <pc:docMk/>
            <pc:sldMk cId="3965807363" sldId="267"/>
            <ac:spMk id="4" creationId="{58E8AB93-2A67-5DD6-31CE-ABEB6C3D2B11}"/>
          </ac:spMkLst>
        </pc:spChg>
      </pc:sldChg>
      <pc:sldChg chg="modSp">
        <pc:chgData name="ATUL BUNKAR" userId="S::atul.bunkar@iitg.ac.in::23048edb-63d3-48de-8074-e8d34439df81" providerId="AD" clId="Web-{F801695C-465C-FBAC-4E68-2E78BF0A2C79}" dt="2023-02-26T13:33:47.922" v="674" actId="20577"/>
        <pc:sldMkLst>
          <pc:docMk/>
          <pc:sldMk cId="4256506333" sldId="269"/>
        </pc:sldMkLst>
        <pc:spChg chg="mod">
          <ac:chgData name="ATUL BUNKAR" userId="S::atul.bunkar@iitg.ac.in::23048edb-63d3-48de-8074-e8d34439df81" providerId="AD" clId="Web-{F801695C-465C-FBAC-4E68-2E78BF0A2C79}" dt="2023-02-26T13:31:49.418" v="508" actId="20577"/>
          <ac:spMkLst>
            <pc:docMk/>
            <pc:sldMk cId="4256506333" sldId="269"/>
            <ac:spMk id="2" creationId="{00000000-0000-0000-0000-000000000000}"/>
          </ac:spMkLst>
        </pc:spChg>
        <pc:spChg chg="mod">
          <ac:chgData name="ATUL BUNKAR" userId="S::atul.bunkar@iitg.ac.in::23048edb-63d3-48de-8074-e8d34439df81" providerId="AD" clId="Web-{F801695C-465C-FBAC-4E68-2E78BF0A2C79}" dt="2023-02-26T13:33:47.922" v="674" actId="20577"/>
          <ac:spMkLst>
            <pc:docMk/>
            <pc:sldMk cId="4256506333" sldId="269"/>
            <ac:spMk id="4" creationId="{58E8AB93-2A67-5DD6-31CE-ABEB6C3D2B11}"/>
          </ac:spMkLst>
        </pc:spChg>
      </pc:sldChg>
      <pc:sldChg chg="addSp delSp modSp">
        <pc:chgData name="ATUL BUNKAR" userId="S::atul.bunkar@iitg.ac.in::23048edb-63d3-48de-8074-e8d34439df81" providerId="AD" clId="Web-{F801695C-465C-FBAC-4E68-2E78BF0A2C79}" dt="2023-02-26T13:30:41.275" v="486" actId="20577"/>
        <pc:sldMkLst>
          <pc:docMk/>
          <pc:sldMk cId="3273418256" sldId="270"/>
        </pc:sldMkLst>
        <pc:spChg chg="mod">
          <ac:chgData name="ATUL BUNKAR" userId="S::atul.bunkar@iitg.ac.in::23048edb-63d3-48de-8074-e8d34439df81" providerId="AD" clId="Web-{F801695C-465C-FBAC-4E68-2E78BF0A2C79}" dt="2023-02-26T13:30:41.275" v="486" actId="20577"/>
          <ac:spMkLst>
            <pc:docMk/>
            <pc:sldMk cId="3273418256" sldId="270"/>
            <ac:spMk id="2" creationId="{00000000-0000-0000-0000-000000000000}"/>
          </ac:spMkLst>
        </pc:spChg>
        <pc:spChg chg="del">
          <ac:chgData name="ATUL BUNKAR" userId="S::atul.bunkar@iitg.ac.in::23048edb-63d3-48de-8074-e8d34439df81" providerId="AD" clId="Web-{F801695C-465C-FBAC-4E68-2E78BF0A2C79}" dt="2023-02-26T13:29:21.726" v="474"/>
          <ac:spMkLst>
            <pc:docMk/>
            <pc:sldMk cId="3273418256" sldId="270"/>
            <ac:spMk id="4" creationId="{58E8AB93-2A67-5DD6-31CE-ABEB6C3D2B11}"/>
          </ac:spMkLst>
        </pc:spChg>
        <pc:picChg chg="add mod ord">
          <ac:chgData name="ATUL BUNKAR" userId="S::atul.bunkar@iitg.ac.in::23048edb-63d3-48de-8074-e8d34439df81" providerId="AD" clId="Web-{F801695C-465C-FBAC-4E68-2E78BF0A2C79}" dt="2023-02-26T13:29:24.319" v="475" actId="1076"/>
          <ac:picMkLst>
            <pc:docMk/>
            <pc:sldMk cId="3273418256" sldId="270"/>
            <ac:picMk id="3" creationId="{78DFC2E0-188B-F56F-1A7D-1CAB9BF2717C}"/>
          </ac:picMkLst>
        </pc:picChg>
        <pc:picChg chg="add mod">
          <ac:chgData name="ATUL BUNKAR" userId="S::atul.bunkar@iitg.ac.in::23048edb-63d3-48de-8074-e8d34439df81" providerId="AD" clId="Web-{F801695C-465C-FBAC-4E68-2E78BF0A2C79}" dt="2023-02-26T13:30:25.275" v="483" actId="1076"/>
          <ac:picMkLst>
            <pc:docMk/>
            <pc:sldMk cId="3273418256" sldId="270"/>
            <ac:picMk id="5" creationId="{530A253B-2F07-9FC1-1B71-EA46DE9F8623}"/>
          </ac:picMkLst>
        </pc:picChg>
      </pc:sldChg>
      <pc:sldChg chg="modSp">
        <pc:chgData name="ATUL BUNKAR" userId="S::atul.bunkar@iitg.ac.in::23048edb-63d3-48de-8074-e8d34439df81" providerId="AD" clId="Web-{F801695C-465C-FBAC-4E68-2E78BF0A2C79}" dt="2023-02-26T13:27:45.035" v="458" actId="20577"/>
        <pc:sldMkLst>
          <pc:docMk/>
          <pc:sldMk cId="2182779037" sldId="271"/>
        </pc:sldMkLst>
        <pc:spChg chg="mod">
          <ac:chgData name="ATUL BUNKAR" userId="S::atul.bunkar@iitg.ac.in::23048edb-63d3-48de-8074-e8d34439df81" providerId="AD" clId="Web-{F801695C-465C-FBAC-4E68-2E78BF0A2C79}" dt="2023-02-26T13:26:46.752" v="386" actId="20577"/>
          <ac:spMkLst>
            <pc:docMk/>
            <pc:sldMk cId="2182779037" sldId="271"/>
            <ac:spMk id="2" creationId="{00000000-0000-0000-0000-000000000000}"/>
          </ac:spMkLst>
        </pc:spChg>
        <pc:spChg chg="mod">
          <ac:chgData name="ATUL BUNKAR" userId="S::atul.bunkar@iitg.ac.in::23048edb-63d3-48de-8074-e8d34439df81" providerId="AD" clId="Web-{F801695C-465C-FBAC-4E68-2E78BF0A2C79}" dt="2023-02-26T13:27:45.035" v="458" actId="20577"/>
          <ac:spMkLst>
            <pc:docMk/>
            <pc:sldMk cId="2182779037" sldId="271"/>
            <ac:spMk id="4" creationId="{58E8AB93-2A67-5DD6-31CE-ABEB6C3D2B11}"/>
          </ac:spMkLst>
        </pc:spChg>
      </pc:sldChg>
      <pc:sldChg chg="addSp modSp add ord replId">
        <pc:chgData name="ATUL BUNKAR" userId="S::atul.bunkar@iitg.ac.in::23048edb-63d3-48de-8074-e8d34439df81" providerId="AD" clId="Web-{F801695C-465C-FBAC-4E68-2E78BF0A2C79}" dt="2023-02-26T13:44:33.661" v="1004" actId="20577"/>
        <pc:sldMkLst>
          <pc:docMk/>
          <pc:sldMk cId="1266273359" sldId="272"/>
        </pc:sldMkLst>
        <pc:spChg chg="mod">
          <ac:chgData name="ATUL BUNKAR" userId="S::atul.bunkar@iitg.ac.in::23048edb-63d3-48de-8074-e8d34439df81" providerId="AD" clId="Web-{F801695C-465C-FBAC-4E68-2E78BF0A2C79}" dt="2023-02-26T13:41:25.827" v="927" actId="20577"/>
          <ac:spMkLst>
            <pc:docMk/>
            <pc:sldMk cId="1266273359" sldId="272"/>
            <ac:spMk id="2" creationId="{00000000-0000-0000-0000-000000000000}"/>
          </ac:spMkLst>
        </pc:spChg>
        <pc:spChg chg="mod">
          <ac:chgData name="ATUL BUNKAR" userId="S::atul.bunkar@iitg.ac.in::23048edb-63d3-48de-8074-e8d34439df81" providerId="AD" clId="Web-{F801695C-465C-FBAC-4E68-2E78BF0A2C79}" dt="2023-02-26T13:44:33.661" v="1004" actId="20577"/>
          <ac:spMkLst>
            <pc:docMk/>
            <pc:sldMk cId="1266273359" sldId="272"/>
            <ac:spMk id="4" creationId="{58E8AB93-2A67-5DD6-31CE-ABEB6C3D2B11}"/>
          </ac:spMkLst>
        </pc:spChg>
        <pc:picChg chg="add mod">
          <ac:chgData name="ATUL BUNKAR" userId="S::atul.bunkar@iitg.ac.in::23048edb-63d3-48de-8074-e8d34439df81" providerId="AD" clId="Web-{F801695C-465C-FBAC-4E68-2E78BF0A2C79}" dt="2023-02-26T13:43:43.191" v="971" actId="1076"/>
          <ac:picMkLst>
            <pc:docMk/>
            <pc:sldMk cId="1266273359" sldId="272"/>
            <ac:picMk id="3" creationId="{7FABC93C-BDC1-DDBA-6F7C-49CD344AD49F}"/>
          </ac:picMkLst>
        </pc:picChg>
      </pc:sldChg>
      <pc:sldChg chg="add del replId">
        <pc:chgData name="ATUL BUNKAR" userId="S::atul.bunkar@iitg.ac.in::23048edb-63d3-48de-8074-e8d34439df81" providerId="AD" clId="Web-{F801695C-465C-FBAC-4E68-2E78BF0A2C79}" dt="2023-02-26T13:40:00.996" v="901"/>
        <pc:sldMkLst>
          <pc:docMk/>
          <pc:sldMk cId="1610319928" sldId="273"/>
        </pc:sldMkLst>
      </pc:sldChg>
      <pc:sldChg chg="addSp delSp modSp add ord replId">
        <pc:chgData name="ATUL BUNKAR" userId="S::atul.bunkar@iitg.ac.in::23048edb-63d3-48de-8074-e8d34439df81" providerId="AD" clId="Web-{F801695C-465C-FBAC-4E68-2E78BF0A2C79}" dt="2023-02-26T20:07:47.830" v="2012" actId="20577"/>
        <pc:sldMkLst>
          <pc:docMk/>
          <pc:sldMk cId="3603363196" sldId="274"/>
        </pc:sldMkLst>
        <pc:spChg chg="mod">
          <ac:chgData name="ATUL BUNKAR" userId="S::atul.bunkar@iitg.ac.in::23048edb-63d3-48de-8074-e8d34439df81" providerId="AD" clId="Web-{F801695C-465C-FBAC-4E68-2E78BF0A2C79}" dt="2023-02-26T20:07:47.830" v="2012" actId="20577"/>
          <ac:spMkLst>
            <pc:docMk/>
            <pc:sldMk cId="3603363196" sldId="274"/>
            <ac:spMk id="2" creationId="{00000000-0000-0000-0000-000000000000}"/>
          </ac:spMkLst>
        </pc:spChg>
        <pc:spChg chg="del">
          <ac:chgData name="ATUL BUNKAR" userId="S::atul.bunkar@iitg.ac.in::23048edb-63d3-48de-8074-e8d34439df81" providerId="AD" clId="Web-{F801695C-465C-FBAC-4E68-2E78BF0A2C79}" dt="2023-02-26T13:59:35.663" v="1435"/>
          <ac:spMkLst>
            <pc:docMk/>
            <pc:sldMk cId="3603363196" sldId="274"/>
            <ac:spMk id="4" creationId="{58E8AB93-2A67-5DD6-31CE-ABEB6C3D2B11}"/>
          </ac:spMkLst>
        </pc:spChg>
        <pc:picChg chg="add mod ord">
          <ac:chgData name="ATUL BUNKAR" userId="S::atul.bunkar@iitg.ac.in::23048edb-63d3-48de-8074-e8d34439df81" providerId="AD" clId="Web-{F801695C-465C-FBAC-4E68-2E78BF0A2C79}" dt="2023-02-26T13:59:35.663" v="1435"/>
          <ac:picMkLst>
            <pc:docMk/>
            <pc:sldMk cId="3603363196" sldId="274"/>
            <ac:picMk id="3" creationId="{28001BD7-20A1-3C03-8673-7E8D0F7E9D13}"/>
          </ac:picMkLst>
        </pc:picChg>
      </pc:sldChg>
      <pc:sldChg chg="addSp delSp modSp add replId">
        <pc:chgData name="ATUL BUNKAR" userId="S::atul.bunkar@iitg.ac.in::23048edb-63d3-48de-8074-e8d34439df81" providerId="AD" clId="Web-{F801695C-465C-FBAC-4E68-2E78BF0A2C79}" dt="2023-02-26T13:59:00.896" v="1417" actId="1076"/>
        <pc:sldMkLst>
          <pc:docMk/>
          <pc:sldMk cId="2405726982" sldId="275"/>
        </pc:sldMkLst>
        <pc:spChg chg="mod">
          <ac:chgData name="ATUL BUNKAR" userId="S::atul.bunkar@iitg.ac.in::23048edb-63d3-48de-8074-e8d34439df81" providerId="AD" clId="Web-{F801695C-465C-FBAC-4E68-2E78BF0A2C79}" dt="2023-02-26T13:58:55.443" v="1414" actId="20577"/>
          <ac:spMkLst>
            <pc:docMk/>
            <pc:sldMk cId="2405726982" sldId="275"/>
            <ac:spMk id="2" creationId="{00000000-0000-0000-0000-000000000000}"/>
          </ac:spMkLst>
        </pc:spChg>
        <pc:spChg chg="del">
          <ac:chgData name="ATUL BUNKAR" userId="S::atul.bunkar@iitg.ac.in::23048edb-63d3-48de-8074-e8d34439df81" providerId="AD" clId="Web-{F801695C-465C-FBAC-4E68-2E78BF0A2C79}" dt="2023-02-26T13:58:55.661" v="1415"/>
          <ac:spMkLst>
            <pc:docMk/>
            <pc:sldMk cId="2405726982" sldId="275"/>
            <ac:spMk id="4" creationId="{58E8AB93-2A67-5DD6-31CE-ABEB6C3D2B11}"/>
          </ac:spMkLst>
        </pc:spChg>
        <pc:picChg chg="add mod ord">
          <ac:chgData name="ATUL BUNKAR" userId="S::atul.bunkar@iitg.ac.in::23048edb-63d3-48de-8074-e8d34439df81" providerId="AD" clId="Web-{F801695C-465C-FBAC-4E68-2E78BF0A2C79}" dt="2023-02-26T13:59:00.896" v="1417" actId="1076"/>
          <ac:picMkLst>
            <pc:docMk/>
            <pc:sldMk cId="2405726982" sldId="275"/>
            <ac:picMk id="3" creationId="{90EECA64-CAA9-C879-7977-8C4DDCEB313A}"/>
          </ac:picMkLst>
        </pc:picChg>
      </pc:sldChg>
      <pc:sldChg chg="modSp add replId">
        <pc:chgData name="ATUL BUNKAR" userId="S::atul.bunkar@iitg.ac.in::23048edb-63d3-48de-8074-e8d34439df81" providerId="AD" clId="Web-{F801695C-465C-FBAC-4E68-2E78BF0A2C79}" dt="2023-02-26T13:58:41.692" v="1407" actId="20577"/>
        <pc:sldMkLst>
          <pc:docMk/>
          <pc:sldMk cId="1862937989" sldId="276"/>
        </pc:sldMkLst>
        <pc:spChg chg="mod">
          <ac:chgData name="ATUL BUNKAR" userId="S::atul.bunkar@iitg.ac.in::23048edb-63d3-48de-8074-e8d34439df81" providerId="AD" clId="Web-{F801695C-465C-FBAC-4E68-2E78BF0A2C79}" dt="2023-02-26T13:54:03.508" v="1097" actId="20577"/>
          <ac:spMkLst>
            <pc:docMk/>
            <pc:sldMk cId="1862937989" sldId="276"/>
            <ac:spMk id="2" creationId="{00000000-0000-0000-0000-000000000000}"/>
          </ac:spMkLst>
        </pc:spChg>
        <pc:spChg chg="mod">
          <ac:chgData name="ATUL BUNKAR" userId="S::atul.bunkar@iitg.ac.in::23048edb-63d3-48de-8074-e8d34439df81" providerId="AD" clId="Web-{F801695C-465C-FBAC-4E68-2E78BF0A2C79}" dt="2023-02-26T13:58:41.692" v="1407" actId="20577"/>
          <ac:spMkLst>
            <pc:docMk/>
            <pc:sldMk cId="1862937989" sldId="276"/>
            <ac:spMk id="4" creationId="{58E8AB93-2A67-5DD6-31CE-ABEB6C3D2B11}"/>
          </ac:spMkLst>
        </pc:spChg>
      </pc:sldChg>
      <pc:sldChg chg="addSp modSp add replId">
        <pc:chgData name="ATUL BUNKAR" userId="S::atul.bunkar@iitg.ac.in::23048edb-63d3-48de-8074-e8d34439df81" providerId="AD" clId="Web-{F801695C-465C-FBAC-4E68-2E78BF0A2C79}" dt="2023-02-26T13:53:38.773" v="1082" actId="20577"/>
        <pc:sldMkLst>
          <pc:docMk/>
          <pc:sldMk cId="2559806663" sldId="277"/>
        </pc:sldMkLst>
        <pc:spChg chg="mod">
          <ac:chgData name="ATUL BUNKAR" userId="S::atul.bunkar@iitg.ac.in::23048edb-63d3-48de-8074-e8d34439df81" providerId="AD" clId="Web-{F801695C-465C-FBAC-4E68-2E78BF0A2C79}" dt="2023-02-26T13:44:42.990" v="1016" actId="20577"/>
          <ac:spMkLst>
            <pc:docMk/>
            <pc:sldMk cId="2559806663" sldId="277"/>
            <ac:spMk id="2" creationId="{00000000-0000-0000-0000-000000000000}"/>
          </ac:spMkLst>
        </pc:spChg>
        <pc:spChg chg="mod">
          <ac:chgData name="ATUL BUNKAR" userId="S::atul.bunkar@iitg.ac.in::23048edb-63d3-48de-8074-e8d34439df81" providerId="AD" clId="Web-{F801695C-465C-FBAC-4E68-2E78BF0A2C79}" dt="2023-02-26T13:53:38.773" v="1082" actId="20577"/>
          <ac:spMkLst>
            <pc:docMk/>
            <pc:sldMk cId="2559806663" sldId="277"/>
            <ac:spMk id="4" creationId="{58E8AB93-2A67-5DD6-31CE-ABEB6C3D2B11}"/>
          </ac:spMkLst>
        </pc:spChg>
        <pc:picChg chg="add mod">
          <ac:chgData name="ATUL BUNKAR" userId="S::atul.bunkar@iitg.ac.in::23048edb-63d3-48de-8074-e8d34439df81" providerId="AD" clId="Web-{F801695C-465C-FBAC-4E68-2E78BF0A2C79}" dt="2023-02-26T13:45:49.195" v="1078" actId="14100"/>
          <ac:picMkLst>
            <pc:docMk/>
            <pc:sldMk cId="2559806663" sldId="277"/>
            <ac:picMk id="3" creationId="{7E9259D7-311A-11AC-01FB-D969186063B9}"/>
          </ac:picMkLst>
        </pc:picChg>
      </pc:sldChg>
      <pc:sldChg chg="addSp delSp modSp add replId">
        <pc:chgData name="ATUL BUNKAR" userId="S::atul.bunkar@iitg.ac.in::23048edb-63d3-48de-8074-e8d34439df81" providerId="AD" clId="Web-{F801695C-465C-FBAC-4E68-2E78BF0A2C79}" dt="2023-02-26T14:10:01.948" v="1564" actId="14100"/>
        <pc:sldMkLst>
          <pc:docMk/>
          <pc:sldMk cId="2144672266" sldId="278"/>
        </pc:sldMkLst>
        <pc:spChg chg="mod">
          <ac:chgData name="ATUL BUNKAR" userId="S::atul.bunkar@iitg.ac.in::23048edb-63d3-48de-8074-e8d34439df81" providerId="AD" clId="Web-{F801695C-465C-FBAC-4E68-2E78BF0A2C79}" dt="2023-02-26T14:05:16.752" v="1446" actId="20577"/>
          <ac:spMkLst>
            <pc:docMk/>
            <pc:sldMk cId="2144672266" sldId="278"/>
            <ac:spMk id="2" creationId="{00000000-0000-0000-0000-000000000000}"/>
          </ac:spMkLst>
        </pc:spChg>
        <pc:spChg chg="add mod">
          <ac:chgData name="ATUL BUNKAR" userId="S::atul.bunkar@iitg.ac.in::23048edb-63d3-48de-8074-e8d34439df81" providerId="AD" clId="Web-{F801695C-465C-FBAC-4E68-2E78BF0A2C79}" dt="2023-02-26T14:09:47.964" v="1557" actId="20577"/>
          <ac:spMkLst>
            <pc:docMk/>
            <pc:sldMk cId="2144672266" sldId="278"/>
            <ac:spMk id="5" creationId="{E33A9862-07D6-84BC-2BAE-2EF97EE7EAE7}"/>
          </ac:spMkLst>
        </pc:spChg>
        <pc:picChg chg="del">
          <ac:chgData name="ATUL BUNKAR" userId="S::atul.bunkar@iitg.ac.in::23048edb-63d3-48de-8074-e8d34439df81" providerId="AD" clId="Web-{F801695C-465C-FBAC-4E68-2E78BF0A2C79}" dt="2023-02-26T14:00:07.242" v="1438"/>
          <ac:picMkLst>
            <pc:docMk/>
            <pc:sldMk cId="2144672266" sldId="278"/>
            <ac:picMk id="3" creationId="{28001BD7-20A1-3C03-8673-7E8D0F7E9D13}"/>
          </ac:picMkLst>
        </pc:picChg>
        <pc:picChg chg="add mod">
          <ac:chgData name="ATUL BUNKAR" userId="S::atul.bunkar@iitg.ac.in::23048edb-63d3-48de-8074-e8d34439df81" providerId="AD" clId="Web-{F801695C-465C-FBAC-4E68-2E78BF0A2C79}" dt="2023-02-26T14:10:01.948" v="1564" actId="14100"/>
          <ac:picMkLst>
            <pc:docMk/>
            <pc:sldMk cId="2144672266" sldId="278"/>
            <ac:picMk id="6" creationId="{9AF7EC61-4934-3C23-70F8-6832ADFF1934}"/>
          </ac:picMkLst>
        </pc:picChg>
      </pc:sldChg>
      <pc:sldChg chg="add del replId">
        <pc:chgData name="ATUL BUNKAR" userId="S::atul.bunkar@iitg.ac.in::23048edb-63d3-48de-8074-e8d34439df81" providerId="AD" clId="Web-{F801695C-465C-FBAC-4E68-2E78BF0A2C79}" dt="2023-02-26T14:00:16.539" v="1441"/>
        <pc:sldMkLst>
          <pc:docMk/>
          <pc:sldMk cId="4203834443" sldId="279"/>
        </pc:sldMkLst>
      </pc:sldChg>
      <pc:sldChg chg="addSp delSp modSp add replId">
        <pc:chgData name="ATUL BUNKAR" userId="S::atul.bunkar@iitg.ac.in::23048edb-63d3-48de-8074-e8d34439df81" providerId="AD" clId="Web-{F801695C-465C-FBAC-4E68-2E78BF0A2C79}" dt="2023-02-26T14:22:39.385" v="1929" actId="20577"/>
        <pc:sldMkLst>
          <pc:docMk/>
          <pc:sldMk cId="3425753224" sldId="280"/>
        </pc:sldMkLst>
        <pc:spChg chg="mod">
          <ac:chgData name="ATUL BUNKAR" userId="S::atul.bunkar@iitg.ac.in::23048edb-63d3-48de-8074-e8d34439df81" providerId="AD" clId="Web-{F801695C-465C-FBAC-4E68-2E78BF0A2C79}" dt="2023-02-26T14:22:39.385" v="1929" actId="20577"/>
          <ac:spMkLst>
            <pc:docMk/>
            <pc:sldMk cId="3425753224" sldId="280"/>
            <ac:spMk id="2" creationId="{00000000-0000-0000-0000-000000000000}"/>
          </ac:spMkLst>
        </pc:spChg>
        <pc:spChg chg="del">
          <ac:chgData name="ATUL BUNKAR" userId="S::atul.bunkar@iitg.ac.in::23048edb-63d3-48de-8074-e8d34439df81" providerId="AD" clId="Web-{F801695C-465C-FBAC-4E68-2E78BF0A2C79}" dt="2023-02-26T14:21:12.251" v="1919"/>
          <ac:spMkLst>
            <pc:docMk/>
            <pc:sldMk cId="3425753224" sldId="280"/>
            <ac:spMk id="5" creationId="{E33A9862-07D6-84BC-2BAE-2EF97EE7EAE7}"/>
          </ac:spMkLst>
        </pc:spChg>
        <pc:picChg chg="add mod ord">
          <ac:chgData name="ATUL BUNKAR" userId="S::atul.bunkar@iitg.ac.in::23048edb-63d3-48de-8074-e8d34439df81" providerId="AD" clId="Web-{F801695C-465C-FBAC-4E68-2E78BF0A2C79}" dt="2023-02-26T14:21:12.251" v="1919"/>
          <ac:picMkLst>
            <pc:docMk/>
            <pc:sldMk cId="3425753224" sldId="280"/>
            <ac:picMk id="3" creationId="{F23834F9-1B40-FCEC-FD52-1D4F70843C0C}"/>
          </ac:picMkLst>
        </pc:picChg>
      </pc:sldChg>
      <pc:sldChg chg="addSp modSp add ord replId">
        <pc:chgData name="ATUL BUNKAR" userId="S::atul.bunkar@iitg.ac.in::23048edb-63d3-48de-8074-e8d34439df81" providerId="AD" clId="Web-{F801695C-465C-FBAC-4E68-2E78BF0A2C79}" dt="2023-02-26T20:00:27.749" v="2001"/>
        <pc:sldMkLst>
          <pc:docMk/>
          <pc:sldMk cId="3233303046" sldId="281"/>
        </pc:sldMkLst>
        <pc:spChg chg="mod">
          <ac:chgData name="ATUL BUNKAR" userId="S::atul.bunkar@iitg.ac.in::23048edb-63d3-48de-8074-e8d34439df81" providerId="AD" clId="Web-{F801695C-465C-FBAC-4E68-2E78BF0A2C79}" dt="2023-02-26T14:24:24.310" v="1959" actId="20577"/>
          <ac:spMkLst>
            <pc:docMk/>
            <pc:sldMk cId="3233303046" sldId="281"/>
            <ac:spMk id="2" creationId="{00000000-0000-0000-0000-000000000000}"/>
          </ac:spMkLst>
        </pc:spChg>
        <pc:spChg chg="mod">
          <ac:chgData name="ATUL BUNKAR" userId="S::atul.bunkar@iitg.ac.in::23048edb-63d3-48de-8074-e8d34439df81" providerId="AD" clId="Web-{F801695C-465C-FBAC-4E68-2E78BF0A2C79}" dt="2023-02-26T14:20:08.452" v="1908" actId="14100"/>
          <ac:spMkLst>
            <pc:docMk/>
            <pc:sldMk cId="3233303046" sldId="281"/>
            <ac:spMk id="5" creationId="{E33A9862-07D6-84BC-2BAE-2EF97EE7EAE7}"/>
          </ac:spMkLst>
        </pc:spChg>
        <pc:picChg chg="add mod">
          <ac:chgData name="ATUL BUNKAR" userId="S::atul.bunkar@iitg.ac.in::23048edb-63d3-48de-8074-e8d34439df81" providerId="AD" clId="Web-{F801695C-465C-FBAC-4E68-2E78BF0A2C79}" dt="2023-02-26T14:20:11.468" v="1909" actId="14100"/>
          <ac:picMkLst>
            <pc:docMk/>
            <pc:sldMk cId="3233303046" sldId="281"/>
            <ac:picMk id="3" creationId="{EFC0C4F4-C1C3-C09D-D63E-D99CCF1EBE1C}"/>
          </ac:picMkLst>
        </pc:picChg>
      </pc:sldChg>
      <pc:sldChg chg="addSp modSp add ord replId">
        <pc:chgData name="ATUL BUNKAR" userId="S::atul.bunkar@iitg.ac.in::23048edb-63d3-48de-8074-e8d34439df81" providerId="AD" clId="Web-{F801695C-465C-FBAC-4E68-2E78BF0A2C79}" dt="2023-02-26T20:00:25.139" v="2000"/>
        <pc:sldMkLst>
          <pc:docMk/>
          <pc:sldMk cId="2733100108" sldId="282"/>
        </pc:sldMkLst>
        <pc:spChg chg="mod">
          <ac:chgData name="ATUL BUNKAR" userId="S::atul.bunkar@iitg.ac.in::23048edb-63d3-48de-8074-e8d34439df81" providerId="AD" clId="Web-{F801695C-465C-FBAC-4E68-2E78BF0A2C79}" dt="2023-02-26T14:14:27.551" v="1877" actId="20577"/>
          <ac:spMkLst>
            <pc:docMk/>
            <pc:sldMk cId="2733100108" sldId="282"/>
            <ac:spMk id="2" creationId="{00000000-0000-0000-0000-000000000000}"/>
          </ac:spMkLst>
        </pc:spChg>
        <pc:spChg chg="mod">
          <ac:chgData name="ATUL BUNKAR" userId="S::atul.bunkar@iitg.ac.in::23048edb-63d3-48de-8074-e8d34439df81" providerId="AD" clId="Web-{F801695C-465C-FBAC-4E68-2E78BF0A2C79}" dt="2023-02-26T14:39:15.589" v="1999" actId="20577"/>
          <ac:spMkLst>
            <pc:docMk/>
            <pc:sldMk cId="2733100108" sldId="282"/>
            <ac:spMk id="5" creationId="{E33A9862-07D6-84BC-2BAE-2EF97EE7EAE7}"/>
          </ac:spMkLst>
        </pc:spChg>
        <pc:picChg chg="add mod">
          <ac:chgData name="ATUL BUNKAR" userId="S::atul.bunkar@iitg.ac.in::23048edb-63d3-48de-8074-e8d34439df81" providerId="AD" clId="Web-{F801695C-465C-FBAC-4E68-2E78BF0A2C79}" dt="2023-02-26T14:14:50.301" v="1891" actId="1076"/>
          <ac:picMkLst>
            <pc:docMk/>
            <pc:sldMk cId="2733100108" sldId="282"/>
            <ac:picMk id="3" creationId="{CA7CA80D-BC8E-15DB-9D88-83374E7F0F75}"/>
          </ac:picMkLst>
        </pc:picChg>
      </pc:sldChg>
      <pc:sldChg chg="addSp delSp modSp add replId">
        <pc:chgData name="ATUL BUNKAR" userId="S::atul.bunkar@iitg.ac.in::23048edb-63d3-48de-8074-e8d34439df81" providerId="AD" clId="Web-{F801695C-465C-FBAC-4E68-2E78BF0A2C79}" dt="2023-02-26T14:23:33.777" v="1932"/>
        <pc:sldMkLst>
          <pc:docMk/>
          <pc:sldMk cId="341515279" sldId="283"/>
        </pc:sldMkLst>
        <pc:spChg chg="add del mod">
          <ac:chgData name="ATUL BUNKAR" userId="S::atul.bunkar@iitg.ac.in::23048edb-63d3-48de-8074-e8d34439df81" providerId="AD" clId="Web-{F801695C-465C-FBAC-4E68-2E78BF0A2C79}" dt="2023-02-26T14:22:58.370" v="1930"/>
          <ac:spMkLst>
            <pc:docMk/>
            <pc:sldMk cId="341515279" sldId="283"/>
            <ac:spMk id="5" creationId="{121A585B-9B25-F689-CE1E-073A84685672}"/>
          </ac:spMkLst>
        </pc:spChg>
        <pc:spChg chg="add del mod">
          <ac:chgData name="ATUL BUNKAR" userId="S::atul.bunkar@iitg.ac.in::23048edb-63d3-48de-8074-e8d34439df81" providerId="AD" clId="Web-{F801695C-465C-FBAC-4E68-2E78BF0A2C79}" dt="2023-02-26T14:23:33.777" v="1932"/>
          <ac:spMkLst>
            <pc:docMk/>
            <pc:sldMk cId="341515279" sldId="283"/>
            <ac:spMk id="8" creationId="{065B6361-F24E-A27E-4EA5-C5E8672CD106}"/>
          </ac:spMkLst>
        </pc:spChg>
        <pc:picChg chg="del">
          <ac:chgData name="ATUL BUNKAR" userId="S::atul.bunkar@iitg.ac.in::23048edb-63d3-48de-8074-e8d34439df81" providerId="AD" clId="Web-{F801695C-465C-FBAC-4E68-2E78BF0A2C79}" dt="2023-02-26T14:21:24.002" v="1921"/>
          <ac:picMkLst>
            <pc:docMk/>
            <pc:sldMk cId="341515279" sldId="283"/>
            <ac:picMk id="3" creationId="{F23834F9-1B40-FCEC-FD52-1D4F70843C0C}"/>
          </ac:picMkLst>
        </pc:picChg>
        <pc:picChg chg="add del mod ord">
          <ac:chgData name="ATUL BUNKAR" userId="S::atul.bunkar@iitg.ac.in::23048edb-63d3-48de-8074-e8d34439df81" providerId="AD" clId="Web-{F801695C-465C-FBAC-4E68-2E78BF0A2C79}" dt="2023-02-26T14:23:00.245" v="1931"/>
          <ac:picMkLst>
            <pc:docMk/>
            <pc:sldMk cId="341515279" sldId="283"/>
            <ac:picMk id="6" creationId="{BD996CC0-02BE-DD6F-1A69-CE414495E6A1}"/>
          </ac:picMkLst>
        </pc:picChg>
        <pc:picChg chg="add mod ord">
          <ac:chgData name="ATUL BUNKAR" userId="S::atul.bunkar@iitg.ac.in::23048edb-63d3-48de-8074-e8d34439df81" providerId="AD" clId="Web-{F801695C-465C-FBAC-4E68-2E78BF0A2C79}" dt="2023-02-26T14:23:33.777" v="1932"/>
          <ac:picMkLst>
            <pc:docMk/>
            <pc:sldMk cId="341515279" sldId="283"/>
            <ac:picMk id="9" creationId="{5B7CFFF6-33A2-4643-B73C-5F6FB3DE41E3}"/>
          </ac:picMkLst>
        </pc:picChg>
      </pc:sldChg>
      <pc:sldChg chg="addSp delSp modSp add del replId">
        <pc:chgData name="ATUL BUNKAR" userId="S::atul.bunkar@iitg.ac.in::23048edb-63d3-48de-8074-e8d34439df81" providerId="AD" clId="Web-{F801695C-465C-FBAC-4E68-2E78BF0A2C79}" dt="2023-02-26T14:23:52.372" v="1945"/>
        <pc:sldMkLst>
          <pc:docMk/>
          <pc:sldMk cId="1028149273" sldId="284"/>
        </pc:sldMkLst>
        <pc:spChg chg="mod">
          <ac:chgData name="ATUL BUNKAR" userId="S::atul.bunkar@iitg.ac.in::23048edb-63d3-48de-8074-e8d34439df81" providerId="AD" clId="Web-{F801695C-465C-FBAC-4E68-2E78BF0A2C79}" dt="2023-02-26T14:23:45.778" v="1944" actId="20577"/>
          <ac:spMkLst>
            <pc:docMk/>
            <pc:sldMk cId="1028149273" sldId="284"/>
            <ac:spMk id="2" creationId="{00000000-0000-0000-0000-000000000000}"/>
          </ac:spMkLst>
        </pc:spChg>
        <pc:spChg chg="add mod">
          <ac:chgData name="ATUL BUNKAR" userId="S::atul.bunkar@iitg.ac.in::23048edb-63d3-48de-8074-e8d34439df81" providerId="AD" clId="Web-{F801695C-465C-FBAC-4E68-2E78BF0A2C79}" dt="2023-02-26T14:23:41.840" v="1934"/>
          <ac:spMkLst>
            <pc:docMk/>
            <pc:sldMk cId="1028149273" sldId="284"/>
            <ac:spMk id="4" creationId="{D9AA50B1-97C1-9246-F33E-AFF6EDBFBFFF}"/>
          </ac:spMkLst>
        </pc:spChg>
        <pc:picChg chg="del">
          <ac:chgData name="ATUL BUNKAR" userId="S::atul.bunkar@iitg.ac.in::23048edb-63d3-48de-8074-e8d34439df81" providerId="AD" clId="Web-{F801695C-465C-FBAC-4E68-2E78BF0A2C79}" dt="2023-02-26T14:23:41.840" v="1934"/>
          <ac:picMkLst>
            <pc:docMk/>
            <pc:sldMk cId="1028149273" sldId="284"/>
            <ac:picMk id="9" creationId="{5B7CFFF6-33A2-4643-B73C-5F6FB3DE41E3}"/>
          </ac:picMkLst>
        </pc:picChg>
      </pc:sldChg>
      <pc:sldChg chg="addSp delSp modSp new">
        <pc:chgData name="ATUL BUNKAR" userId="S::atul.bunkar@iitg.ac.in::23048edb-63d3-48de-8074-e8d34439df81" providerId="AD" clId="Web-{F801695C-465C-FBAC-4E68-2E78BF0A2C79}" dt="2023-02-26T14:30:32.947" v="1969" actId="14100"/>
        <pc:sldMkLst>
          <pc:docMk/>
          <pc:sldMk cId="2920335868" sldId="284"/>
        </pc:sldMkLst>
        <pc:spChg chg="mod">
          <ac:chgData name="ATUL BUNKAR" userId="S::atul.bunkar@iitg.ac.in::23048edb-63d3-48de-8074-e8d34439df81" providerId="AD" clId="Web-{F801695C-465C-FBAC-4E68-2E78BF0A2C79}" dt="2023-02-26T14:30:22.322" v="1965" actId="20577"/>
          <ac:spMkLst>
            <pc:docMk/>
            <pc:sldMk cId="2920335868" sldId="284"/>
            <ac:spMk id="2" creationId="{7D76692B-4890-7F6C-70B1-E2FB886993E1}"/>
          </ac:spMkLst>
        </pc:spChg>
        <pc:spChg chg="del">
          <ac:chgData name="ATUL BUNKAR" userId="S::atul.bunkar@iitg.ac.in::23048edb-63d3-48de-8074-e8d34439df81" providerId="AD" clId="Web-{F801695C-465C-FBAC-4E68-2E78BF0A2C79}" dt="2023-02-26T14:30:22.478" v="1966"/>
          <ac:spMkLst>
            <pc:docMk/>
            <pc:sldMk cId="2920335868" sldId="284"/>
            <ac:spMk id="3" creationId="{F57BFE8F-44D5-2908-2EFD-C1D7DB11D4D2}"/>
          </ac:spMkLst>
        </pc:spChg>
        <pc:picChg chg="add mod ord">
          <ac:chgData name="ATUL BUNKAR" userId="S::atul.bunkar@iitg.ac.in::23048edb-63d3-48de-8074-e8d34439df81" providerId="AD" clId="Web-{F801695C-465C-FBAC-4E68-2E78BF0A2C79}" dt="2023-02-26T14:30:32.947" v="1969" actId="14100"/>
          <ac:picMkLst>
            <pc:docMk/>
            <pc:sldMk cId="2920335868" sldId="284"/>
            <ac:picMk id="4" creationId="{BF959B5E-0900-415D-B7BC-769B2E952E2E}"/>
          </ac:picMkLst>
        </pc:picChg>
      </pc:sldChg>
      <pc:sldChg chg="modSp new">
        <pc:chgData name="ATUL BUNKAR" userId="S::atul.bunkar@iitg.ac.in::23048edb-63d3-48de-8074-e8d34439df81" providerId="AD" clId="Web-{F801695C-465C-FBAC-4E68-2E78BF0A2C79}" dt="2023-02-27T04:56:32.272" v="2148" actId="20577"/>
        <pc:sldMkLst>
          <pc:docMk/>
          <pc:sldMk cId="3550684371" sldId="285"/>
        </pc:sldMkLst>
        <pc:spChg chg="mod">
          <ac:chgData name="ATUL BUNKAR" userId="S::atul.bunkar@iitg.ac.in::23048edb-63d3-48de-8074-e8d34439df81" providerId="AD" clId="Web-{F801695C-465C-FBAC-4E68-2E78BF0A2C79}" dt="2023-02-27T04:53:40.634" v="2027" actId="20577"/>
          <ac:spMkLst>
            <pc:docMk/>
            <pc:sldMk cId="3550684371" sldId="285"/>
            <ac:spMk id="2" creationId="{7E503EC9-9067-F687-F54A-8E44DF347D24}"/>
          </ac:spMkLst>
        </pc:spChg>
        <pc:spChg chg="mod">
          <ac:chgData name="ATUL BUNKAR" userId="S::atul.bunkar@iitg.ac.in::23048edb-63d3-48de-8074-e8d34439df81" providerId="AD" clId="Web-{F801695C-465C-FBAC-4E68-2E78BF0A2C79}" dt="2023-02-27T04:56:32.272" v="2148" actId="20577"/>
          <ac:spMkLst>
            <pc:docMk/>
            <pc:sldMk cId="3550684371" sldId="285"/>
            <ac:spMk id="3" creationId="{2C7D954A-383B-D14D-8C0B-70DAE3A9FFDB}"/>
          </ac:spMkLst>
        </pc:spChg>
      </pc:sldChg>
      <pc:sldChg chg="addSp delSp modSp new">
        <pc:chgData name="ATUL BUNKAR" userId="S::atul.bunkar@iitg.ac.in::23048edb-63d3-48de-8074-e8d34439df81" providerId="AD" clId="Web-{F801695C-465C-FBAC-4E68-2E78BF0A2C79}" dt="2023-02-27T05:20:28.164" v="2159" actId="1076"/>
        <pc:sldMkLst>
          <pc:docMk/>
          <pc:sldMk cId="2039521300" sldId="286"/>
        </pc:sldMkLst>
        <pc:spChg chg="mod">
          <ac:chgData name="ATUL BUNKAR" userId="S::atul.bunkar@iitg.ac.in::23048edb-63d3-48de-8074-e8d34439df81" providerId="AD" clId="Web-{F801695C-465C-FBAC-4E68-2E78BF0A2C79}" dt="2023-02-27T05:20:25.898" v="2157" actId="20577"/>
          <ac:spMkLst>
            <pc:docMk/>
            <pc:sldMk cId="2039521300" sldId="286"/>
            <ac:spMk id="2" creationId="{02EAB44C-AB6D-2F0B-57AE-DAE51429A935}"/>
          </ac:spMkLst>
        </pc:spChg>
        <pc:spChg chg="del">
          <ac:chgData name="ATUL BUNKAR" userId="S::atul.bunkar@iitg.ac.in::23048edb-63d3-48de-8074-e8d34439df81" providerId="AD" clId="Web-{F801695C-465C-FBAC-4E68-2E78BF0A2C79}" dt="2023-02-27T05:20:26.148" v="2158"/>
          <ac:spMkLst>
            <pc:docMk/>
            <pc:sldMk cId="2039521300" sldId="286"/>
            <ac:spMk id="3" creationId="{8479EDF2-A3DC-D798-D163-E7A6897F375A}"/>
          </ac:spMkLst>
        </pc:spChg>
        <pc:picChg chg="add mod ord">
          <ac:chgData name="ATUL BUNKAR" userId="S::atul.bunkar@iitg.ac.in::23048edb-63d3-48de-8074-e8d34439df81" providerId="AD" clId="Web-{F801695C-465C-FBAC-4E68-2E78BF0A2C79}" dt="2023-02-27T05:20:28.164" v="2159" actId="1076"/>
          <ac:picMkLst>
            <pc:docMk/>
            <pc:sldMk cId="2039521300" sldId="286"/>
            <ac:picMk id="4" creationId="{6DA597C5-7A7E-A20D-1C95-02726415AD0F}"/>
          </ac:picMkLst>
        </pc:picChg>
      </pc:sldChg>
    </pc:docChg>
  </pc:docChgLst>
  <pc:docChgLst>
    <pc:chgData name="ATUL BUNKAR" userId="S::atul.bunkar@iitg.ac.in::23048edb-63d3-48de-8074-e8d34439df81" providerId="AD" clId="Web-{5374B2A7-6F4B-4CBC-AD94-9D6A318562EF}"/>
    <pc:docChg chg="addSld delSld modSld">
      <pc:chgData name="ATUL BUNKAR" userId="S::atul.bunkar@iitg.ac.in::23048edb-63d3-48de-8074-e8d34439df81" providerId="AD" clId="Web-{5374B2A7-6F4B-4CBC-AD94-9D6A318562EF}" dt="2023-02-26T11:34:13" v="22"/>
      <pc:docMkLst>
        <pc:docMk/>
      </pc:docMkLst>
      <pc:sldChg chg="modSp">
        <pc:chgData name="ATUL BUNKAR" userId="S::atul.bunkar@iitg.ac.in::23048edb-63d3-48de-8074-e8d34439df81" providerId="AD" clId="Web-{5374B2A7-6F4B-4CBC-AD94-9D6A318562EF}" dt="2023-02-26T11:33:10.904" v="10" actId="20577"/>
        <pc:sldMkLst>
          <pc:docMk/>
          <pc:sldMk cId="1920111014" sldId="256"/>
        </pc:sldMkLst>
        <pc:spChg chg="mod">
          <ac:chgData name="ATUL BUNKAR" userId="S::atul.bunkar@iitg.ac.in::23048edb-63d3-48de-8074-e8d34439df81" providerId="AD" clId="Web-{5374B2A7-6F4B-4CBC-AD94-9D6A318562EF}" dt="2023-02-26T11:31:53.511" v="1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ATUL BUNKAR" userId="S::atul.bunkar@iitg.ac.in::23048edb-63d3-48de-8074-e8d34439df81" providerId="AD" clId="Web-{5374B2A7-6F4B-4CBC-AD94-9D6A318562EF}" dt="2023-02-26T11:33:10.904" v="10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del">
        <pc:chgData name="ATUL BUNKAR" userId="S::atul.bunkar@iitg.ac.in::23048edb-63d3-48de-8074-e8d34439df81" providerId="AD" clId="Web-{5374B2A7-6F4B-4CBC-AD94-9D6A318562EF}" dt="2023-02-26T11:33:42.437" v="15"/>
        <pc:sldMkLst>
          <pc:docMk/>
          <pc:sldMk cId="3847750985" sldId="258"/>
        </pc:sldMkLst>
      </pc:sldChg>
      <pc:sldChg chg="del">
        <pc:chgData name="ATUL BUNKAR" userId="S::atul.bunkar@iitg.ac.in::23048edb-63d3-48de-8074-e8d34439df81" providerId="AD" clId="Web-{5374B2A7-6F4B-4CBC-AD94-9D6A318562EF}" dt="2023-02-26T11:33:44.546" v="16"/>
        <pc:sldMkLst>
          <pc:docMk/>
          <pc:sldMk cId="4135151317" sldId="260"/>
        </pc:sldMkLst>
      </pc:sldChg>
      <pc:sldChg chg="del">
        <pc:chgData name="ATUL BUNKAR" userId="S::atul.bunkar@iitg.ac.in::23048edb-63d3-48de-8074-e8d34439df81" providerId="AD" clId="Web-{5374B2A7-6F4B-4CBC-AD94-9D6A318562EF}" dt="2023-02-26T11:34:08.969" v="21"/>
        <pc:sldMkLst>
          <pc:docMk/>
          <pc:sldMk cId="1797304117" sldId="263"/>
        </pc:sldMkLst>
      </pc:sldChg>
      <pc:sldChg chg="del">
        <pc:chgData name="ATUL BUNKAR" userId="S::atul.bunkar@iitg.ac.in::23048edb-63d3-48de-8074-e8d34439df81" providerId="AD" clId="Web-{5374B2A7-6F4B-4CBC-AD94-9D6A318562EF}" dt="2023-02-26T11:34:04.453" v="20"/>
        <pc:sldMkLst>
          <pc:docMk/>
          <pc:sldMk cId="1160959328" sldId="266"/>
        </pc:sldMkLst>
      </pc:sldChg>
      <pc:sldChg chg="addSp delSp modSp">
        <pc:chgData name="ATUL BUNKAR" userId="S::atul.bunkar@iitg.ac.in::23048edb-63d3-48de-8074-e8d34439df81" providerId="AD" clId="Web-{5374B2A7-6F4B-4CBC-AD94-9D6A318562EF}" dt="2023-02-26T11:33:20.030" v="11"/>
        <pc:sldMkLst>
          <pc:docMk/>
          <pc:sldMk cId="3965807363" sldId="267"/>
        </pc:sldMkLst>
        <pc:spChg chg="add mod">
          <ac:chgData name="ATUL BUNKAR" userId="S::atul.bunkar@iitg.ac.in::23048edb-63d3-48de-8074-e8d34439df81" providerId="AD" clId="Web-{5374B2A7-6F4B-4CBC-AD94-9D6A318562EF}" dt="2023-02-26T11:33:20.030" v="11"/>
          <ac:spMkLst>
            <pc:docMk/>
            <pc:sldMk cId="3965807363" sldId="267"/>
            <ac:spMk id="4" creationId="{58E8AB93-2A67-5DD6-31CE-ABEB6C3D2B11}"/>
          </ac:spMkLst>
        </pc:spChg>
        <pc:graphicFrameChg chg="del">
          <ac:chgData name="ATUL BUNKAR" userId="S::atul.bunkar@iitg.ac.in::23048edb-63d3-48de-8074-e8d34439df81" providerId="AD" clId="Web-{5374B2A7-6F4B-4CBC-AD94-9D6A318562EF}" dt="2023-02-26T11:33:20.030" v="11"/>
          <ac:graphicFrameMkLst>
            <pc:docMk/>
            <pc:sldMk cId="3965807363" sldId="267"/>
            <ac:graphicFrameMk id="6" creationId="{00000000-0000-0000-0000-000000000000}"/>
          </ac:graphicFrameMkLst>
        </pc:graphicFrameChg>
      </pc:sldChg>
      <pc:sldChg chg="addSp delSp modSp del">
        <pc:chgData name="ATUL BUNKAR" userId="S::atul.bunkar@iitg.ac.in::23048edb-63d3-48de-8074-e8d34439df81" providerId="AD" clId="Web-{5374B2A7-6F4B-4CBC-AD94-9D6A318562EF}" dt="2023-02-26T11:34:13" v="22"/>
        <pc:sldMkLst>
          <pc:docMk/>
          <pc:sldMk cId="223730991" sldId="268"/>
        </pc:sldMkLst>
        <pc:spChg chg="add mod">
          <ac:chgData name="ATUL BUNKAR" userId="S::atul.bunkar@iitg.ac.in::23048edb-63d3-48de-8074-e8d34439df81" providerId="AD" clId="Web-{5374B2A7-6F4B-4CBC-AD94-9D6A318562EF}" dt="2023-02-26T11:33:32.655" v="13"/>
          <ac:spMkLst>
            <pc:docMk/>
            <pc:sldMk cId="223730991" sldId="268"/>
            <ac:spMk id="6" creationId="{4DCD525C-012B-A9E6-539A-B07BB43C50FD}"/>
          </ac:spMkLst>
        </pc:spChg>
        <pc:graphicFrameChg chg="del mod">
          <ac:chgData name="ATUL BUNKAR" userId="S::atul.bunkar@iitg.ac.in::23048edb-63d3-48de-8074-e8d34439df81" providerId="AD" clId="Web-{5374B2A7-6F4B-4CBC-AD94-9D6A318562EF}" dt="2023-02-26T11:33:32.655" v="13"/>
          <ac:graphicFrameMkLst>
            <pc:docMk/>
            <pc:sldMk cId="223730991" sldId="268"/>
            <ac:graphicFrameMk id="4" creationId="{00000000-0000-0000-0000-000000000000}"/>
          </ac:graphicFrameMkLst>
        </pc:graphicFrameChg>
      </pc:sldChg>
      <pc:sldChg chg="del">
        <pc:chgData name="ATUL BUNKAR" userId="S::atul.bunkar@iitg.ac.in::23048edb-63d3-48de-8074-e8d34439df81" providerId="AD" clId="Web-{5374B2A7-6F4B-4CBC-AD94-9D6A318562EF}" dt="2023-02-26T11:33:41.093" v="14"/>
        <pc:sldMkLst>
          <pc:docMk/>
          <pc:sldMk cId="1989555738" sldId="269"/>
        </pc:sldMkLst>
      </pc:sldChg>
      <pc:sldChg chg="add replId">
        <pc:chgData name="ATUL BUNKAR" userId="S::atul.bunkar@iitg.ac.in::23048edb-63d3-48de-8074-e8d34439df81" providerId="AD" clId="Web-{5374B2A7-6F4B-4CBC-AD94-9D6A318562EF}" dt="2023-02-26T11:33:53.453" v="17"/>
        <pc:sldMkLst>
          <pc:docMk/>
          <pc:sldMk cId="4256506333" sldId="269"/>
        </pc:sldMkLst>
      </pc:sldChg>
      <pc:sldChg chg="add replId">
        <pc:chgData name="ATUL BUNKAR" userId="S::atul.bunkar@iitg.ac.in::23048edb-63d3-48de-8074-e8d34439df81" providerId="AD" clId="Web-{5374B2A7-6F4B-4CBC-AD94-9D6A318562EF}" dt="2023-02-26T11:33:55.531" v="18"/>
        <pc:sldMkLst>
          <pc:docMk/>
          <pc:sldMk cId="3273418256" sldId="270"/>
        </pc:sldMkLst>
      </pc:sldChg>
      <pc:sldChg chg="add replId">
        <pc:chgData name="ATUL BUNKAR" userId="S::atul.bunkar@iitg.ac.in::23048edb-63d3-48de-8074-e8d34439df81" providerId="AD" clId="Web-{5374B2A7-6F4B-4CBC-AD94-9D6A318562EF}" dt="2023-02-26T11:33:57.265" v="19"/>
        <pc:sldMkLst>
          <pc:docMk/>
          <pc:sldMk cId="2182779037" sldId="2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2/26/2023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2/26/2023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2/26/2023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Entity Linking and Discovery via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Arborescence-based Supervised Clustering </a:t>
            </a:r>
            <a:br>
              <a:rPr lang="en-US" dirty="0">
                <a:ea typeface="+mj-lt"/>
                <a:cs typeface="+mj-lt"/>
              </a:rPr>
            </a:br>
            <a:endParaRPr lang="en-US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Andrew McCallum, may 2022 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Constructing the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8AB93-2A67-5DD6-31CE-ABEB6C3D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each mention mi :</a:t>
            </a:r>
          </a:p>
          <a:p>
            <a:pPr lvl="1"/>
            <a:r>
              <a:rPr lang="en-US" dirty="0"/>
              <a:t>Add edges </a:t>
            </a:r>
            <a:r>
              <a:rPr lang="en-US" b="1" dirty="0"/>
              <a:t>from </a:t>
            </a:r>
            <a:r>
              <a:rPr lang="en-US" dirty="0"/>
              <a:t>its K-NN to mi </a:t>
            </a:r>
          </a:p>
          <a:p>
            <a:pPr lvl="1"/>
            <a:r>
              <a:rPr lang="en-US" dirty="0"/>
              <a:t>Add edge </a:t>
            </a:r>
            <a:r>
              <a:rPr lang="en-US" b="1" dirty="0"/>
              <a:t>from </a:t>
            </a:r>
            <a:r>
              <a:rPr lang="en-US" dirty="0"/>
              <a:t>its nearest entity to mi.</a:t>
            </a:r>
          </a:p>
          <a:p>
            <a:pPr lvl="1"/>
            <a:r>
              <a:rPr lang="en-US" dirty="0"/>
              <a:t>Removing direction adds a lot of noise to the graph.</a:t>
            </a:r>
          </a:p>
          <a:p>
            <a:pPr lvl="1"/>
            <a:endParaRPr lang="en-US" dirty="0"/>
          </a:p>
        </p:txBody>
      </p:sp>
      <p:pic>
        <p:nvPicPr>
          <p:cNvPr id="3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FABC93C-BDC1-DDBA-6F7C-49CD344AD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10" y="3380509"/>
            <a:ext cx="6076533" cy="18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7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Forming Cluster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8AB93-2A67-5DD6-31CE-ABEB6C3D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want to partition the graph s.t each part contains at most one entity.</a:t>
            </a:r>
          </a:p>
          <a:p>
            <a:r>
              <a:rPr lang="en-US" dirty="0"/>
              <a:t>Constraints are : </a:t>
            </a:r>
          </a:p>
        </p:txBody>
      </p:sp>
      <p:pic>
        <p:nvPicPr>
          <p:cNvPr id="3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E9259D7-311A-11AC-01FB-D96918606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60" y="3504990"/>
            <a:ext cx="8137802" cy="180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0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clustering is done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8AB93-2A67-5DD6-31CE-ABEB6C3D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Remove all edges with w &gt; threshold (</a:t>
            </a:r>
            <a:r>
              <a:rPr lang="en-US" dirty="0" err="1"/>
              <a:t>lamda</a:t>
            </a:r>
            <a:r>
              <a:rPr lang="en-US" dirty="0"/>
              <a:t>)</a:t>
            </a:r>
          </a:p>
          <a:p>
            <a:pPr marL="457200" indent="-457200">
              <a:buAutoNum type="arabicPeriod"/>
            </a:pPr>
            <a:r>
              <a:rPr lang="en-US" dirty="0"/>
              <a:t>Arrange all edges in descending order of dissimilarity, check for the 3 constraints , if it violates , remove it. </a:t>
            </a:r>
          </a:p>
          <a:p>
            <a:pPr marL="731520" lvl="1" indent="-457200">
              <a:buAutoNum type="arabicPeriod"/>
            </a:pPr>
            <a:r>
              <a:rPr lang="en-US" dirty="0"/>
              <a:t>Else, for current edge (</a:t>
            </a:r>
            <a:r>
              <a:rPr lang="en-US" dirty="0" err="1"/>
              <a:t>u,v</a:t>
            </a:r>
            <a:r>
              <a:rPr lang="en-US" dirty="0"/>
              <a:t>) if connected comp of u has one entity , temporarily drop edge and see if v can still be reached by another entity ?</a:t>
            </a:r>
          </a:p>
          <a:p>
            <a:pPr marL="731520" lvl="1" indent="-457200">
              <a:buAutoNum type="arabicPeriod"/>
            </a:pPr>
            <a:r>
              <a:rPr lang="en-US" dirty="0"/>
              <a:t>If yes : Drop the edge , else keep it. </a:t>
            </a:r>
          </a:p>
          <a:p>
            <a:pPr marL="731520" lvl="1" indent="-457200">
              <a:buAutoNum type="arabicPeriod"/>
            </a:pPr>
            <a:endParaRPr lang="en-US" dirty="0"/>
          </a:p>
          <a:p>
            <a:pPr marL="457200">
              <a:buAutoNum type="arabicPeriod"/>
            </a:pPr>
            <a:r>
              <a:rPr lang="en-US" dirty="0"/>
              <a:t>If any cluster has no entity , all mentions in it are now newly discovered and mapped to a new entity.</a:t>
            </a:r>
          </a:p>
        </p:txBody>
      </p:sp>
    </p:spTree>
    <p:extLst>
      <p:ext uri="{BB962C8B-B14F-4D97-AF65-F5344CB8AC3E}">
        <p14:creationId xmlns:p14="http://schemas.microsoft.com/office/powerpoint/2010/main" val="186293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 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0EECA64-CAA9-C879-7977-8C4DDCEB3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087" y="1862926"/>
            <a:ext cx="8558582" cy="4130461"/>
          </a:xfrm>
        </p:spPr>
      </p:pic>
    </p:spTree>
    <p:extLst>
      <p:ext uri="{BB962C8B-B14F-4D97-AF65-F5344CB8AC3E}">
        <p14:creationId xmlns:p14="http://schemas.microsoft.com/office/powerpoint/2010/main" val="240572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3A9862-07D6-84BC-2BAE-2EF97EE7E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Affinity Models are trained such that:</a:t>
            </a:r>
          </a:p>
          <a:p>
            <a:pPr lvl="1"/>
            <a:r>
              <a:rPr lang="en-US" dirty="0"/>
              <a:t>Clusters formed have all gold mentions and entity in it</a:t>
            </a:r>
          </a:p>
          <a:p>
            <a:pPr lvl="1"/>
            <a:r>
              <a:rPr lang="en-US" dirty="0"/>
              <a:t>At most one entity per cluster.</a:t>
            </a:r>
          </a:p>
          <a:p>
            <a:pPr>
              <a:buFont typeface="Arial" pitchFamily="49" charset="0"/>
              <a:buChar char="▪"/>
            </a:pPr>
            <a:endParaRPr lang="en-US" dirty="0"/>
          </a:p>
        </p:txBody>
      </p:sp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9AF7EC61-4934-3C23-70F8-6832ADFF1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409" y="3121527"/>
            <a:ext cx="5603283" cy="34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7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Negative Edges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3A9862-07D6-84BC-2BAE-2EF97EE7E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294933"/>
            <a:ext cx="8239567" cy="242648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Negative sampling is used for each mi :</a:t>
            </a:r>
          </a:p>
          <a:p>
            <a:pPr lvl="1"/>
            <a:r>
              <a:rPr lang="en-US" dirty="0"/>
              <a:t>K/2 lowest weight incoming edges from entity set (except Gold)</a:t>
            </a:r>
          </a:p>
          <a:p>
            <a:pPr lvl="1"/>
            <a:r>
              <a:rPr lang="en-US" dirty="0"/>
              <a:t>K/2 lowest weight incoming edges form Mention set ( Except Gold )</a:t>
            </a:r>
          </a:p>
          <a:p>
            <a:pPr>
              <a:buFont typeface="Arial" pitchFamily="49" charset="0"/>
              <a:buChar char="▪"/>
            </a:pPr>
            <a:r>
              <a:rPr lang="en-US" sz="2000" dirty="0"/>
              <a:t>Union of all these positive and negative edges forms the final edge set. </a:t>
            </a: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C0C4F4-C1C3-C09D-D63E-D99CCF1EB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876" y="3684077"/>
            <a:ext cx="6265835" cy="288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graph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3A9862-07D6-84BC-2BAE-2EF97EE7E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G(b)* is the disjoint graph, each CC rooted at entity node (MSA).</a:t>
            </a:r>
          </a:p>
          <a:p>
            <a:r>
              <a:rPr lang="en-US" dirty="0">
                <a:ea typeface="+mn-lt"/>
                <a:cs typeface="+mn-lt"/>
              </a:rPr>
              <a:t>The edges inferred by model for any mention mi are used to optimize the encoder model.</a:t>
            </a:r>
          </a:p>
          <a:p>
            <a:r>
              <a:rPr lang="en-US" dirty="0"/>
              <a:t>Loss function (with respect to each mention mi): 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CA7CA80D-BC8E-15DB-9D88-83374E7F0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343" y="3912784"/>
            <a:ext cx="6980968" cy="192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0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Arborescene</a:t>
            </a:r>
            <a:r>
              <a:rPr lang="en-US" dirty="0"/>
              <a:t> </a:t>
            </a:r>
          </a:p>
        </p:txBody>
      </p:sp>
      <p:pic>
        <p:nvPicPr>
          <p:cNvPr id="3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8001BD7-20A1-3C03-8673-7E8D0F7E9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4" y="2127647"/>
            <a:ext cx="9142495" cy="3821906"/>
          </a:xfrm>
        </p:spPr>
      </p:pic>
    </p:spTree>
    <p:extLst>
      <p:ext uri="{BB962C8B-B14F-4D97-AF65-F5344CB8AC3E}">
        <p14:creationId xmlns:p14="http://schemas.microsoft.com/office/powerpoint/2010/main" val="360336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(With Prev Paper )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F23834F9-1B40-FCEC-FD52-1D4F70843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4" y="2038924"/>
            <a:ext cx="9142495" cy="3999352"/>
          </a:xfrm>
        </p:spPr>
      </p:pic>
    </p:spTree>
    <p:extLst>
      <p:ext uri="{BB962C8B-B14F-4D97-AF65-F5344CB8AC3E}">
        <p14:creationId xmlns:p14="http://schemas.microsoft.com/office/powerpoint/2010/main" val="342575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5B7CFFF6-33A2-4643-B73C-5F6FB3DE4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4" y="1967413"/>
            <a:ext cx="9142495" cy="4142373"/>
          </a:xfrm>
        </p:spPr>
      </p:pic>
    </p:spTree>
    <p:extLst>
      <p:ext uri="{BB962C8B-B14F-4D97-AF65-F5344CB8AC3E}">
        <p14:creationId xmlns:p14="http://schemas.microsoft.com/office/powerpoint/2010/main" val="34151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Keypoints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Utilizes Cross Document Mention-mention relation</a:t>
            </a:r>
          </a:p>
          <a:p>
            <a:r>
              <a:rPr lang="en-US" dirty="0"/>
              <a:t>Extends to Entity Discovery (By Removing some </a:t>
            </a:r>
            <a:r>
              <a:rPr lang="en-US" dirty="0" err="1"/>
              <a:t>ent</a:t>
            </a:r>
            <a:r>
              <a:rPr lang="en-US" dirty="0"/>
              <a:t> from KB)</a:t>
            </a:r>
          </a:p>
          <a:p>
            <a:r>
              <a:rPr lang="en-US" dirty="0"/>
              <a:t>Unlike prev. paper which uses cross encoder , this uses Bi-Encoder</a:t>
            </a:r>
          </a:p>
          <a:p>
            <a:r>
              <a:rPr lang="en-US" dirty="0"/>
              <a:t>Improves 13 points on </a:t>
            </a:r>
            <a:r>
              <a:rPr lang="en-US" dirty="0" err="1"/>
              <a:t>MedMentions</a:t>
            </a:r>
            <a:r>
              <a:rPr lang="en-US" dirty="0"/>
              <a:t> dataset.</a:t>
            </a:r>
          </a:p>
          <a:p>
            <a:r>
              <a:rPr lang="en-US" dirty="0"/>
              <a:t>Improves Zero Shot Performance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B44C-AB6D-2F0B-57AE-DAE51429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Ent Discovery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DA597C5-7A7E-A20D-1C95-02726415A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468" y="1963290"/>
            <a:ext cx="9149493" cy="3749291"/>
          </a:xfrm>
        </p:spPr>
      </p:pic>
    </p:spTree>
    <p:extLst>
      <p:ext uri="{BB962C8B-B14F-4D97-AF65-F5344CB8AC3E}">
        <p14:creationId xmlns:p14="http://schemas.microsoft.com/office/powerpoint/2010/main" val="203952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8AB93-2A67-5DD6-31CE-ABEB6C3D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clustering , an affinity score is used between mentions and mention – entity pairs</a:t>
            </a:r>
          </a:p>
          <a:p>
            <a:r>
              <a:rPr lang="en-US" dirty="0"/>
              <a:t>Graph is built with nodes of mentions and entities.</a:t>
            </a:r>
          </a:p>
          <a:p>
            <a:r>
              <a:rPr lang="en-US" dirty="0"/>
              <a:t>Edges are inferred by the model.</a:t>
            </a:r>
          </a:p>
          <a:p>
            <a:r>
              <a:rPr lang="en-US" dirty="0"/>
              <a:t>From this graph, some edges are removed acc to the algorithm, and the disjoint graph is called the clusters.</a:t>
            </a:r>
          </a:p>
          <a:p>
            <a:r>
              <a:rPr lang="en-US" dirty="0"/>
              <a:t>Each cluster has at most one entity. All Mention in a cluster are linked to the entity in that cluster. 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692B-4890-7F6C-70B1-E2FB8869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F959B5E-0900-415D-B7BC-769B2E952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4" y="1979617"/>
            <a:ext cx="9442046" cy="3811751"/>
          </a:xfrm>
        </p:spPr>
      </p:pic>
    </p:spTree>
    <p:extLst>
      <p:ext uri="{BB962C8B-B14F-4D97-AF65-F5344CB8AC3E}">
        <p14:creationId xmlns:p14="http://schemas.microsoft.com/office/powerpoint/2010/main" val="292033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3EC9-9067-F687-F54A-8E44DF34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954A-383B-D14D-8C0B-70DAE3A9F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Each document 'd' of a corpus D contains a set of entity mention spans M(d). We assume they are pre-identified spans of mentions.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For each We want to perform 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nsolas" pitchFamily="34" charset="0"/>
              <a:buChar char="–"/>
            </a:pPr>
            <a:r>
              <a:rPr lang="en-US">
                <a:ea typeface="+mn-lt"/>
                <a:cs typeface="+mn-lt"/>
              </a:rPr>
              <a:t>Entity Linking 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nsolas" pitchFamily="34" charset="0"/>
            </a:pPr>
            <a:r>
              <a:rPr lang="en-US">
                <a:ea typeface="+mn-lt"/>
                <a:cs typeface="+mn-lt"/>
              </a:rPr>
              <a:t>Zero Shot Linking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nsolas" pitchFamily="34" charset="0"/>
            </a:pPr>
            <a:r>
              <a:rPr lang="en-US">
                <a:ea typeface="+mn-lt"/>
                <a:cs typeface="+mn-lt"/>
              </a:rPr>
              <a:t>Linking + Discovery</a:t>
            </a:r>
            <a:endParaRPr lang="en-US" dirty="0">
              <a:ea typeface="+mn-lt"/>
              <a:cs typeface="+mn-lt"/>
            </a:endParaRPr>
          </a:p>
          <a:p>
            <a:pPr lvl="1"/>
            <a:br>
              <a:rPr lang="en-US" dirty="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068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Paper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8AB93-2A67-5DD6-31CE-ABEB6C3D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Dissimilarity Function ( Edge weights)</a:t>
            </a:r>
          </a:p>
          <a:p>
            <a:r>
              <a:rPr lang="en-US" dirty="0"/>
              <a:t>Bi-encoder to train the edge weights</a:t>
            </a:r>
          </a:p>
          <a:p>
            <a:r>
              <a:rPr lang="en-US" dirty="0"/>
              <a:t>Constructing the graph</a:t>
            </a:r>
          </a:p>
          <a:p>
            <a:r>
              <a:rPr lang="en-US" dirty="0"/>
              <a:t>Building clusters. </a:t>
            </a:r>
          </a:p>
        </p:txBody>
      </p:sp>
    </p:spTree>
    <p:extLst>
      <p:ext uri="{BB962C8B-B14F-4D97-AF65-F5344CB8AC3E}">
        <p14:creationId xmlns:p14="http://schemas.microsoft.com/office/powerpoint/2010/main" val="218277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Dissimilarity Function (f)</a:t>
            </a:r>
          </a:p>
        </p:txBody>
      </p:sp>
      <p:pic>
        <p:nvPicPr>
          <p:cNvPr id="3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8DFC2E0-188B-F56F-1A7D-1CAB9BF27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320" y="2028269"/>
            <a:ext cx="6780684" cy="1285875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30A253B-2F07-9FC1-1B71-EA46DE9F8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493" y="3429407"/>
            <a:ext cx="5918784" cy="311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1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Dissimilarity function (f)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8AB93-2A67-5DD6-31CE-ABEB6C3D2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follows the property of bottleneck edges.</a:t>
            </a:r>
          </a:p>
          <a:p>
            <a:r>
              <a:rPr lang="en-US" dirty="0"/>
              <a:t>This eliminates low dissimilarity b/w nodes even when direct edge have high dissimilarity. </a:t>
            </a:r>
          </a:p>
          <a:p>
            <a:r>
              <a:rPr lang="en-US" dirty="0"/>
              <a:t>Inductive Bias : That not all pair of points in final cluster are nearby.</a:t>
            </a:r>
          </a:p>
        </p:txBody>
      </p:sp>
    </p:spTree>
    <p:extLst>
      <p:ext uri="{BB962C8B-B14F-4D97-AF65-F5344CB8AC3E}">
        <p14:creationId xmlns:p14="http://schemas.microsoft.com/office/powerpoint/2010/main" val="425650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Bi-encoder to get edge weights (f)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FEEB25-4B9D-EFFE-5F26-C05C1DECDC2D}"/>
              </a:ext>
            </a:extLst>
          </p:cNvPr>
          <p:cNvSpPr txBox="1"/>
          <p:nvPr/>
        </p:nvSpPr>
        <p:spPr>
          <a:xfrm>
            <a:off x="1686188" y="1912207"/>
            <a:ext cx="8117219" cy="20867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2 affinity scores used </a:t>
            </a:r>
            <a:r>
              <a:rPr lang="en-US" sz="2400" dirty="0" err="1"/>
              <a:t>i.e</a:t>
            </a:r>
            <a:r>
              <a:rPr lang="en-US" sz="2400" dirty="0"/>
              <a:t> m-m affinity and m-e affinity.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Negative of this affinity values are the edge weights.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Separate encoders are used to get embedding of mentions and entities.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Affinity score is just inner product of the 2 mentions or m-e pair. (Scalar Value)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636479E8-6C17-6301-B591-52434344B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5" y="4434845"/>
            <a:ext cx="4404384" cy="1774936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C7E8D4D-3372-2634-0373-7571653D6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280" y="4440424"/>
            <a:ext cx="5266749" cy="185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Custom</PresentationFormat>
  <Paragraphs>35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Chalkboard 16x9</vt:lpstr>
      <vt:lpstr>Entity Linking and Discovery via Arborescence-based Supervised Clustering  </vt:lpstr>
      <vt:lpstr>Keypoints</vt:lpstr>
      <vt:lpstr>Linking </vt:lpstr>
      <vt:lpstr>Example</vt:lpstr>
      <vt:lpstr>Problem Statement</vt:lpstr>
      <vt:lpstr>Components of the Paper </vt:lpstr>
      <vt:lpstr>Dissimilarity Function (f)</vt:lpstr>
      <vt:lpstr>Dissimilarity function (f)</vt:lpstr>
      <vt:lpstr>2. Bi-encoder to get edge weights (f)</vt:lpstr>
      <vt:lpstr>3. Constructing the graph</vt:lpstr>
      <vt:lpstr>4. Forming Cluster</vt:lpstr>
      <vt:lpstr>How clustering is done</vt:lpstr>
      <vt:lpstr>Clustering </vt:lpstr>
      <vt:lpstr>Training</vt:lpstr>
      <vt:lpstr>Adding Negative Edges </vt:lpstr>
      <vt:lpstr>Partitioned graph</vt:lpstr>
      <vt:lpstr>Arborescene </vt:lpstr>
      <vt:lpstr>Results (With Prev Paper )</vt:lpstr>
      <vt:lpstr>Results</vt:lpstr>
      <vt:lpstr>Result – Ent Discovery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343</cp:revision>
  <dcterms:created xsi:type="dcterms:W3CDTF">2023-02-26T11:31:24Z</dcterms:created>
  <dcterms:modified xsi:type="dcterms:W3CDTF">2023-02-27T05:20:36Z</dcterms:modified>
</cp:coreProperties>
</file>