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8" r:id="rId4"/>
    <p:sldId id="276" r:id="rId5"/>
    <p:sldId id="270" r:id="rId6"/>
    <p:sldId id="272" r:id="rId7"/>
    <p:sldId id="267" r:id="rId8"/>
    <p:sldId id="275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53BAF0-D58D-4D29-8D14-88D6CC763767}" v="13" dt="2023-03-17T22:15:03.087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599" autoAdjust="0"/>
  </p:normalViewPr>
  <p:slideViewPr>
    <p:cSldViewPr>
      <p:cViewPr>
        <p:scale>
          <a:sx n="75" d="100"/>
          <a:sy n="75" d="100"/>
        </p:scale>
        <p:origin x="327" y="-26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3/15/2023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3/14/2023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NeighBert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1800" b="0" i="0" u="none" strike="noStrike" baseline="0" dirty="0">
                <a:latin typeface="CMR10"/>
              </a:rPr>
              <a:t>Springer Nature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Enriches encoding with structural relationship other than context encoding.</a:t>
            </a:r>
          </a:p>
          <a:p>
            <a:r>
              <a:rPr lang="en-US" dirty="0"/>
              <a:t>KB here means entities and relationships that are already there in </a:t>
            </a:r>
            <a:r>
              <a:rPr lang="en-US" dirty="0" err="1"/>
              <a:t>umls</a:t>
            </a:r>
            <a:r>
              <a:rPr lang="en-US" dirty="0"/>
              <a:t>.</a:t>
            </a:r>
          </a:p>
          <a:p>
            <a:r>
              <a:rPr lang="en-US" dirty="0"/>
              <a:t>NB is a pretrained model using Entities and relations present in UMLS.</a:t>
            </a:r>
          </a:p>
          <a:p>
            <a:r>
              <a:rPr lang="en-US" dirty="0"/>
              <a:t>Context is used while </a:t>
            </a:r>
            <a:r>
              <a:rPr lang="en-US" dirty="0" err="1"/>
              <a:t>Pretrainig</a:t>
            </a:r>
            <a:r>
              <a:rPr lang="en-US" dirty="0"/>
              <a:t> NB here and , mask for one of part of triplet is done.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AE42-9F0F-EDF0-D7C7-2F399AA0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ED8A8F-7BD5-E723-DD60-2E19A64D7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08083" y="1905000"/>
            <a:ext cx="7772659" cy="4267200"/>
          </a:xfrm>
          <a:effectLst/>
        </p:spPr>
      </p:pic>
    </p:spTree>
    <p:extLst>
      <p:ext uri="{BB962C8B-B14F-4D97-AF65-F5344CB8AC3E}">
        <p14:creationId xmlns:p14="http://schemas.microsoft.com/office/powerpoint/2010/main" val="123285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D2BD-7109-7080-6E04-388F43D3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ABD2-86F4-F702-4CF6-BA70BDE82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D6FAA38-127C-4ACC-ED8A-C08871D3B2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73932" y="2492896"/>
            <a:ext cx="914399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9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EDD6-389E-3871-CC88-FADE47EE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0C54A-8F4D-26DC-54E8-5A1CC15C4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NeighBERT</a:t>
            </a:r>
            <a:r>
              <a:rPr lang="en-US" dirty="0"/>
              <a:t> does not require graph storage, instead updates model weights to learn how entities are related.</a:t>
            </a:r>
          </a:p>
          <a:p>
            <a:r>
              <a:rPr lang="en-US" dirty="0"/>
              <a:t>Using model weight means to use weights to generate embeddings.</a:t>
            </a:r>
          </a:p>
          <a:p>
            <a:r>
              <a:rPr lang="en-US" dirty="0"/>
              <a:t>Semantic + structural info both used.</a:t>
            </a:r>
          </a:p>
          <a:p>
            <a:r>
              <a:rPr lang="en-US" dirty="0"/>
              <a:t>Drowsiness thing might not be covered using context.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ADFA0-8BD5-5B25-5411-05CB7DF8B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963" y="4797152"/>
            <a:ext cx="3190898" cy="57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9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706F-81D8-A664-175F-97F5B3D1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14D94-5E1B-BB77-4180-89236DA8B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For pretraining MLM is used , Y as target class is used .</a:t>
            </a:r>
          </a:p>
          <a:p>
            <a:r>
              <a:rPr lang="en-IN" sz="2600" dirty="0"/>
              <a:t>Here </a:t>
            </a:r>
            <a:r>
              <a:rPr lang="en-IN" sz="2600" dirty="0" err="1"/>
              <a:t>ename</a:t>
            </a:r>
            <a:r>
              <a:rPr lang="en-IN" sz="2600" dirty="0"/>
              <a:t> and </a:t>
            </a:r>
            <a:r>
              <a:rPr lang="en-IN" sz="2600" dirty="0" err="1"/>
              <a:t>edesc</a:t>
            </a:r>
            <a:r>
              <a:rPr lang="en-IN" sz="2600" dirty="0"/>
              <a:t> are rep by E = </a:t>
            </a:r>
            <a:r>
              <a:rPr lang="en-IN" sz="2600" dirty="0" err="1"/>
              <a:t>xor</a:t>
            </a:r>
            <a:r>
              <a:rPr lang="en-IN" sz="2600" dirty="0"/>
              <a:t> of both . </a:t>
            </a:r>
            <a:endParaRPr lang="en-IN" dirty="0"/>
          </a:p>
          <a:p>
            <a:r>
              <a:rPr lang="en-IN" dirty="0"/>
              <a:t>Objective is to learn a function with some parameter , maximizing probability for </a:t>
            </a:r>
            <a:r>
              <a:rPr lang="en-IN" dirty="0" err="1"/>
              <a:t>corr</a:t>
            </a:r>
            <a:r>
              <a:rPr lang="en-IN" dirty="0"/>
              <a:t> match.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60939-8817-D6C0-48CB-AEFC0C7A2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124" y="4437112"/>
            <a:ext cx="56166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3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60648"/>
            <a:ext cx="9143998" cy="1020762"/>
          </a:xfrm>
        </p:spPr>
        <p:txBody>
          <a:bodyPr/>
          <a:lstStyle/>
          <a:p>
            <a:r>
              <a:rPr lang="en-US" dirty="0"/>
              <a:t>Notations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94585-3342-817A-5765-926803133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Not confirm </a:t>
            </a:r>
            <a:r>
              <a:rPr lang="en-IN" dirty="0" err="1"/>
              <a:t>wheather</a:t>
            </a:r>
            <a:r>
              <a:rPr lang="en-IN" dirty="0"/>
              <a:t> model as a whole backpropagates , since final decision is made by </a:t>
            </a:r>
            <a:r>
              <a:rPr lang="en-US" dirty="0"/>
              <a:t>finding  nearest neighbor in an index that is comprised of encoding of all the entities from the UMLS</a:t>
            </a:r>
            <a:endParaRPr lang="en-IN" dirty="0"/>
          </a:p>
          <a:p>
            <a:r>
              <a:rPr lang="en-IN" dirty="0"/>
              <a:t>A KB  G  </a:t>
            </a:r>
            <a:r>
              <a:rPr lang="en-IN" dirty="0">
                <a:sym typeface="Wingdings" panose="05000000000000000000" pitchFamily="2" charset="2"/>
              </a:rPr>
              <a:t> {entity , relation pairs } . Task is to learn function which maps relation ( mention  relation )  .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D10C57-D0EE-F21E-5290-02B0C5241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08" y="4293096"/>
            <a:ext cx="5760640" cy="137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199D-7DB4-8B9F-1B6E-870F580E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B2D07-4463-FA1D-CD03-DBAB30FF3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Difficulty detecting overlapping entities .</a:t>
            </a:r>
          </a:p>
          <a:p>
            <a:r>
              <a:rPr lang="en-IN" dirty="0"/>
              <a:t>Only 60% mm concepts have definition in UMLS.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17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5308</TotalTime>
  <Words>227</Words>
  <Application>Microsoft Office PowerPoint</Application>
  <PresentationFormat>Custom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CMR10</vt:lpstr>
      <vt:lpstr>Consolas</vt:lpstr>
      <vt:lpstr>Corbel</vt:lpstr>
      <vt:lpstr>Chalkboard 16x9</vt:lpstr>
      <vt:lpstr>NeighBert</vt:lpstr>
      <vt:lpstr>Idea</vt:lpstr>
      <vt:lpstr>Idea</vt:lpstr>
      <vt:lpstr>Model</vt:lpstr>
      <vt:lpstr>Observations</vt:lpstr>
      <vt:lpstr>Pretraining</vt:lpstr>
      <vt:lpstr>Notations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NeighBert</dc:title>
  <dc:creator>rishabh dev singh</dc:creator>
  <cp:lastModifiedBy>rishabh dev singh</cp:lastModifiedBy>
  <cp:revision>2</cp:revision>
  <dcterms:created xsi:type="dcterms:W3CDTF">2023-03-13T08:17:52Z</dcterms:created>
  <dcterms:modified xsi:type="dcterms:W3CDTF">2023-03-17T22:19:17Z</dcterms:modified>
</cp:coreProperties>
</file>