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6" r:id="rId13"/>
    <p:sldId id="263" r:id="rId14"/>
    <p:sldId id="26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6865-9BDF-4CC3-9C19-4E80C15CE553}" v="379" dt="2023-02-15T03:38:35.634"/>
    <p1510:client id="{79C573D0-CAAC-216B-B6C1-76339402773C}" v="62" dt="2023-02-15T04:16:28.491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69" d="100"/>
          <a:sy n="69" d="100"/>
        </p:scale>
        <p:origin x="488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intro to NER in Biomedical Domain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652A-D86F-151E-A7A0-24CB8261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455DB6C-A067-F3BB-D24F-25E9045F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290" y="1905000"/>
            <a:ext cx="6404248" cy="4267200"/>
          </a:xfrm>
        </p:spPr>
      </p:pic>
    </p:spTree>
    <p:extLst>
      <p:ext uri="{BB962C8B-B14F-4D97-AF65-F5344CB8AC3E}">
        <p14:creationId xmlns:p14="http://schemas.microsoft.com/office/powerpoint/2010/main" val="23206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0ED9-2084-6A2C-61B1-AFBE4F34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1EDC78B9-6927-908C-9968-961F82F69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489" y="1905000"/>
            <a:ext cx="8301849" cy="4267200"/>
          </a:xfrm>
        </p:spPr>
      </p:pic>
    </p:spTree>
    <p:extLst>
      <p:ext uri="{BB962C8B-B14F-4D97-AF65-F5344CB8AC3E}">
        <p14:creationId xmlns:p14="http://schemas.microsoft.com/office/powerpoint/2010/main" val="11276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E022-6E0A-BC02-A4DF-C4FD695E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in BIO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7CDC-2250-F7B4-E14A-8FA28BBB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Large multi span mentions in documents</a:t>
            </a:r>
          </a:p>
          <a:p>
            <a:r>
              <a:rPr lang="en-GB" dirty="0"/>
              <a:t>Similar surface names in knowledge base</a:t>
            </a:r>
          </a:p>
          <a:p>
            <a:r>
              <a:rPr lang="en-GB" dirty="0"/>
              <a:t>Jargons and </a:t>
            </a:r>
            <a:r>
              <a:rPr lang="en-GB" dirty="0" err="1"/>
              <a:t>abreviations</a:t>
            </a:r>
          </a:p>
          <a:p>
            <a:r>
              <a:rPr lang="en-GB" dirty="0"/>
              <a:t>Zero shot learning issues</a:t>
            </a:r>
          </a:p>
        </p:txBody>
      </p:sp>
    </p:spTree>
    <p:extLst>
      <p:ext uri="{BB962C8B-B14F-4D97-AF65-F5344CB8AC3E}">
        <p14:creationId xmlns:p14="http://schemas.microsoft.com/office/powerpoint/2010/main" val="424090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1424-8EFC-BEB4-91D2-08227E0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Leading to these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AE94-0FDE-D4F7-EB39-E44E0826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One to many mapping of mention to target entity</a:t>
            </a:r>
          </a:p>
          <a:p>
            <a:r>
              <a:rPr lang="en-GB" dirty="0"/>
              <a:t>Word itself might be </a:t>
            </a:r>
            <a:r>
              <a:rPr lang="en-GB" dirty="0" err="1"/>
              <a:t>ambiguos</a:t>
            </a:r>
            <a:r>
              <a:rPr lang="en-GB" dirty="0"/>
              <a:t> in meaning to perform </a:t>
            </a:r>
            <a:r>
              <a:rPr lang="en-GB" dirty="0" err="1"/>
              <a:t>maping</a:t>
            </a:r>
            <a:endParaRPr lang="en-GB" dirty="0"/>
          </a:p>
          <a:p>
            <a:r>
              <a:rPr lang="en-GB" dirty="0"/>
              <a:t>Tagging the mention (BIO)</a:t>
            </a:r>
          </a:p>
          <a:p>
            <a:r>
              <a:rPr lang="en-GB" dirty="0"/>
              <a:t>Zero shot measures (covid-19)  </a:t>
            </a:r>
          </a:p>
          <a:p>
            <a:r>
              <a:rPr lang="en-GB" dirty="0"/>
              <a:t>No semantic hierarchy  is available (semantic mismatch)</a:t>
            </a:r>
          </a:p>
        </p:txBody>
      </p:sp>
    </p:spTree>
    <p:extLst>
      <p:ext uri="{BB962C8B-B14F-4D97-AF65-F5344CB8AC3E}">
        <p14:creationId xmlns:p14="http://schemas.microsoft.com/office/powerpoint/2010/main" val="9659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3F56-688A-F274-F2FD-3D4CC96E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6821-08DD-5259-0696-9BED4E37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similar surface forms, making the disambiguation task difficult For example, Pseudomonas aeruginosa is a kind of bacteria, while Pseudomonas aeruginosa infection is a disease. Many existing biomedical information extraction tools rely on similarities in surface forms of mentions and candidates, and thus invariably falter in more challenging cases such as these.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5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55E-86E2-2878-E1C3-E43314C1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449F-02A2-4F3B-4DA5-9F5C7B31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Additionally, long mention spans (e.g., disease names and the density of mentions per document make the biomedical entity linking very challenging.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4DF6-5639-2464-421E-3CE8DCA7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Semantic types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21B82EF-5A00-FC77-EEF1-A5136AD5D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446" y="2085975"/>
            <a:ext cx="6103935" cy="3905250"/>
          </a:xfrm>
        </p:spPr>
      </p:pic>
    </p:spTree>
    <p:extLst>
      <p:ext uri="{BB962C8B-B14F-4D97-AF65-F5344CB8AC3E}">
        <p14:creationId xmlns:p14="http://schemas.microsoft.com/office/powerpoint/2010/main" val="41312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A3EC-830C-44BD-F5EC-E5373B9B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Latte model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F119447-89A2-47C9-A31C-B387AA4C4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663" y="1905000"/>
            <a:ext cx="6905502" cy="4267200"/>
          </a:xfrm>
        </p:spPr>
      </p:pic>
    </p:spTree>
    <p:extLst>
      <p:ext uri="{BB962C8B-B14F-4D97-AF65-F5344CB8AC3E}">
        <p14:creationId xmlns:p14="http://schemas.microsoft.com/office/powerpoint/2010/main" val="1349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0D87-FB06-4FEF-05EE-ACB5C172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BIOEL </a:t>
            </a:r>
            <a:r>
              <a:rPr lang="en-GB" dirty="0" err="1"/>
              <a:t>rerank</a:t>
            </a:r>
            <a:r>
              <a:rPr lang="en-GB" dirty="0"/>
              <a:t>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9342-F933-4F6C-29D5-14E32FD7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This fine grained type information is not always available.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 types that are available are coarse grained. For ex : 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–</a:t>
            </a:r>
            <a:r>
              <a:rPr lang="en-GB" i="1" dirty="0">
                <a:ea typeface="+mn-lt"/>
                <a:cs typeface="+mn-lt"/>
              </a:rPr>
              <a:t>"Type 2 Diabetes Mellitus" </a:t>
            </a:r>
            <a:r>
              <a:rPr lang="en-GB" dirty="0">
                <a:ea typeface="+mn-lt"/>
                <a:cs typeface="+mn-lt"/>
              </a:rPr>
              <a:t>and</a:t>
            </a:r>
            <a:r>
              <a:rPr lang="en-GB" i="1" dirty="0">
                <a:ea typeface="+mn-lt"/>
                <a:cs typeface="+mn-lt"/>
              </a:rPr>
              <a:t> "Parkinson Disease"</a:t>
            </a:r>
            <a:r>
              <a:rPr lang="en-GB" dirty="0">
                <a:ea typeface="+mn-lt"/>
                <a:cs typeface="+mn-lt"/>
              </a:rPr>
              <a:t> both have the semantic type </a:t>
            </a:r>
            <a:r>
              <a:rPr lang="en-GB" b="1" u="sng" dirty="0">
                <a:ea typeface="+mn-lt"/>
                <a:cs typeface="+mn-lt"/>
              </a:rPr>
              <a:t>Disease or Syndrome</a:t>
            </a:r>
            <a:r>
              <a:rPr lang="en-GB" dirty="0">
                <a:ea typeface="+mn-lt"/>
                <a:cs typeface="+mn-lt"/>
              </a:rPr>
              <a:t> ( T-047 ) 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–But the former is a </a:t>
            </a:r>
            <a:r>
              <a:rPr lang="en-GB" i="1" dirty="0">
                <a:ea typeface="+mn-lt"/>
                <a:cs typeface="+mn-lt"/>
              </a:rPr>
              <a:t>metabolic disorder</a:t>
            </a:r>
            <a:r>
              <a:rPr lang="en-GB" dirty="0">
                <a:ea typeface="+mn-lt"/>
                <a:cs typeface="+mn-lt"/>
              </a:rPr>
              <a:t> , while the latter is a </a:t>
            </a:r>
            <a:r>
              <a:rPr lang="en-GB" i="1" dirty="0">
                <a:ea typeface="+mn-lt"/>
                <a:cs typeface="+mn-lt"/>
              </a:rPr>
              <a:t>nervous system disorder</a:t>
            </a:r>
            <a:r>
              <a:rPr lang="en-GB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–So, Here a fine grain typing could be based on the body system where the disease occur.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 </a:t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9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F57F-5953-0E12-F6DB-6B11825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Dual Encoder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DA73231-E233-8F94-75C5-9C7DBB916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717" y="1905000"/>
            <a:ext cx="7857393" cy="4267200"/>
          </a:xfrm>
        </p:spPr>
      </p:pic>
    </p:spTree>
    <p:extLst>
      <p:ext uri="{BB962C8B-B14F-4D97-AF65-F5344CB8AC3E}">
        <p14:creationId xmlns:p14="http://schemas.microsoft.com/office/powerpoint/2010/main" val="36919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Chalkboard 16x9</vt:lpstr>
      <vt:lpstr>A Brief intro to NER in Biomedical Domain</vt:lpstr>
      <vt:lpstr>Issues in BIO domain</vt:lpstr>
      <vt:lpstr>Leading to these scenarios</vt:lpstr>
      <vt:lpstr>Examples</vt:lpstr>
      <vt:lpstr>PowerPoint Presentation</vt:lpstr>
      <vt:lpstr>Latent Semantic types</vt:lpstr>
      <vt:lpstr>Latte model</vt:lpstr>
      <vt:lpstr>BIOEL rerank paradigm</vt:lpstr>
      <vt:lpstr>Dual Encoder model</vt:lpstr>
      <vt:lpstr>clustering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75</cp:revision>
  <dcterms:created xsi:type="dcterms:W3CDTF">2023-02-15T03:23:00Z</dcterms:created>
  <dcterms:modified xsi:type="dcterms:W3CDTF">2023-02-15T04:16:30Z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