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A1A89-EBF5-4CB7-B66D-D9C98733EBEC}" v="6" dt="2021-11-19T04:31:00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9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 Ahmad Shahrir, Ahmad Faris Durrani" userId="954f8fee-853d-473d-b74c-b345ae6d86a0" providerId="ADAL" clId="{0EB8BABB-B655-4829-A16B-FCFCAFDFAA9E}"/>
    <pc:docChg chg="custSel modSld">
      <pc:chgData name="Bin Ahmad Shahrir, Ahmad Faris Durrani" userId="954f8fee-853d-473d-b74c-b345ae6d86a0" providerId="ADAL" clId="{0EB8BABB-B655-4829-A16B-FCFCAFDFAA9E}" dt="2021-11-09T21:07:42.807" v="44" actId="12789"/>
      <pc:docMkLst>
        <pc:docMk/>
      </pc:docMkLst>
      <pc:sldChg chg="addSp delSp modSp mod setBg">
        <pc:chgData name="Bin Ahmad Shahrir, Ahmad Faris Durrani" userId="954f8fee-853d-473d-b74c-b345ae6d86a0" providerId="ADAL" clId="{0EB8BABB-B655-4829-A16B-FCFCAFDFAA9E}" dt="2021-11-09T21:07:42.807" v="44" actId="12789"/>
        <pc:sldMkLst>
          <pc:docMk/>
          <pc:sldMk cId="1890723997" sldId="256"/>
        </pc:sldMkLst>
        <pc:spChg chg="del">
          <ac:chgData name="Bin Ahmad Shahrir, Ahmad Faris Durrani" userId="954f8fee-853d-473d-b74c-b345ae6d86a0" providerId="ADAL" clId="{0EB8BABB-B655-4829-A16B-FCFCAFDFAA9E}" dt="2021-11-09T21:04:36.882" v="0" actId="478"/>
          <ac:spMkLst>
            <pc:docMk/>
            <pc:sldMk cId="1890723997" sldId="256"/>
            <ac:spMk id="2" creationId="{BC5221C9-D166-4654-B907-23723C486960}"/>
          </ac:spMkLst>
        </pc:spChg>
        <pc:spChg chg="del">
          <ac:chgData name="Bin Ahmad Shahrir, Ahmad Faris Durrani" userId="954f8fee-853d-473d-b74c-b345ae6d86a0" providerId="ADAL" clId="{0EB8BABB-B655-4829-A16B-FCFCAFDFAA9E}" dt="2021-11-09T21:04:37.703" v="1" actId="478"/>
          <ac:spMkLst>
            <pc:docMk/>
            <pc:sldMk cId="1890723997" sldId="256"/>
            <ac:spMk id="3" creationId="{40C7D7F4-59C7-4431-80E8-30AE45DA3577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5:15.446" v="8" actId="478"/>
          <ac:spMkLst>
            <pc:docMk/>
            <pc:sldMk cId="1890723997" sldId="256"/>
            <ac:spMk id="4" creationId="{12D87283-DEF7-4567-900F-7A5328EB99A3}"/>
          </ac:spMkLst>
        </pc:spChg>
        <pc:spChg chg="add del">
          <ac:chgData name="Bin Ahmad Shahrir, Ahmad Faris Durrani" userId="954f8fee-853d-473d-b74c-b345ae6d86a0" providerId="ADAL" clId="{0EB8BABB-B655-4829-A16B-FCFCAFDFAA9E}" dt="2021-11-09T21:06:37.308" v="24" actId="478"/>
          <ac:spMkLst>
            <pc:docMk/>
            <pc:sldMk cId="1890723997" sldId="256"/>
            <ac:spMk id="10" creationId="{A04EAFA9-C0B1-46BE-B718-368F2F5CA785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3.271" v="27" actId="478"/>
          <ac:spMkLst>
            <pc:docMk/>
            <pc:sldMk cId="1890723997" sldId="256"/>
            <ac:spMk id="11" creationId="{8E6F372D-A0C4-4878-B6C0-178FB4C1835C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4.022" v="28" actId="478"/>
          <ac:spMkLst>
            <pc:docMk/>
            <pc:sldMk cId="1890723997" sldId="256"/>
            <ac:spMk id="12" creationId="{DFF1B23A-4E71-46AB-BCDC-9AB93CBAD12C}"/>
          </ac:spMkLst>
        </pc:spChg>
        <pc:spChg chg="add mod">
          <ac:chgData name="Bin Ahmad Shahrir, Ahmad Faris Durrani" userId="954f8fee-853d-473d-b74c-b345ae6d86a0" providerId="ADAL" clId="{0EB8BABB-B655-4829-A16B-FCFCAFDFAA9E}" dt="2021-11-09T21:07:42.807" v="44" actId="12789"/>
          <ac:spMkLst>
            <pc:docMk/>
            <pc:sldMk cId="1890723997" sldId="256"/>
            <ac:spMk id="13" creationId="{CFDD104E-47D7-4EDD-ACE7-AF9FDCFD3301}"/>
          </ac:spMkLst>
        </pc:spChg>
        <pc:cxnChg chg="add del mod">
          <ac:chgData name="Bin Ahmad Shahrir, Ahmad Faris Durrani" userId="954f8fee-853d-473d-b74c-b345ae6d86a0" providerId="ADAL" clId="{0EB8BABB-B655-4829-A16B-FCFCAFDFAA9E}" dt="2021-11-09T21:07:19.294" v="35" actId="478"/>
          <ac:cxnSpMkLst>
            <pc:docMk/>
            <pc:sldMk cId="1890723997" sldId="256"/>
            <ac:cxnSpMk id="6" creationId="{18EE2858-A20B-42E2-B39B-1EB6D713BDFB}"/>
          </ac:cxnSpMkLst>
        </pc:cxnChg>
        <pc:cxnChg chg="add del mod">
          <ac:chgData name="Bin Ahmad Shahrir, Ahmad Faris Durrani" userId="954f8fee-853d-473d-b74c-b345ae6d86a0" providerId="ADAL" clId="{0EB8BABB-B655-4829-A16B-FCFCAFDFAA9E}" dt="2021-11-09T21:07:18.563" v="34" actId="478"/>
          <ac:cxnSpMkLst>
            <pc:docMk/>
            <pc:sldMk cId="1890723997" sldId="256"/>
            <ac:cxnSpMk id="7" creationId="{939D103B-BE73-4A20-B909-988151344FE0}"/>
          </ac:cxnSpMkLst>
        </pc:cxnChg>
      </pc:sldChg>
    </pc:docChg>
  </pc:docChgLst>
  <pc:docChgLst>
    <pc:chgData name="Bin Ahmad Shahrir, Ahmad Faris Durrani" userId="954f8fee-853d-473d-b74c-b345ae6d86a0" providerId="ADAL" clId="{E5BA1A89-EBF5-4CB7-B66D-D9C98733EBEC}"/>
    <pc:docChg chg="undo custSel addSld delSld modSld sldOrd modMainMaster">
      <pc:chgData name="Bin Ahmad Shahrir, Ahmad Faris Durrani" userId="954f8fee-853d-473d-b74c-b345ae6d86a0" providerId="ADAL" clId="{E5BA1A89-EBF5-4CB7-B66D-D9C98733EBEC}" dt="2021-11-19T04:59:08.128" v="35" actId="207"/>
      <pc:docMkLst>
        <pc:docMk/>
      </pc:docMkLst>
      <pc:sldChg chg="modSp mod">
        <pc:chgData name="Bin Ahmad Shahrir, Ahmad Faris Durrani" userId="954f8fee-853d-473d-b74c-b345ae6d86a0" providerId="ADAL" clId="{E5BA1A89-EBF5-4CB7-B66D-D9C98733EBEC}" dt="2021-11-19T04:30:44.743" v="11"/>
        <pc:sldMkLst>
          <pc:docMk/>
          <pc:sldMk cId="1890723997" sldId="256"/>
        </pc:sldMkLst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k cId="1890723997" sldId="256"/>
            <ac:spMk id="13" creationId="{CFDD104E-47D7-4EDD-ACE7-AF9FDCFD3301}"/>
          </ac:spMkLst>
        </pc:spChg>
      </pc:sldChg>
      <pc:sldChg chg="modSp">
        <pc:chgData name="Bin Ahmad Shahrir, Ahmad Faris Durrani" userId="954f8fee-853d-473d-b74c-b345ae6d86a0" providerId="ADAL" clId="{E5BA1A89-EBF5-4CB7-B66D-D9C98733EBEC}" dt="2021-11-19T04:30:44.743" v="11"/>
        <pc:sldMkLst>
          <pc:docMk/>
          <pc:sldMk cId="2286402905" sldId="257"/>
        </pc:sldMkLst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k cId="2286402905" sldId="257"/>
            <ac:spMk id="13" creationId="{CFDD104E-47D7-4EDD-ACE7-AF9FDCFD3301}"/>
          </ac:spMkLst>
        </pc:spChg>
      </pc:sldChg>
      <pc:sldChg chg="add del setBg">
        <pc:chgData name="Bin Ahmad Shahrir, Ahmad Faris Durrani" userId="954f8fee-853d-473d-b74c-b345ae6d86a0" providerId="ADAL" clId="{E5BA1A89-EBF5-4CB7-B66D-D9C98733EBEC}" dt="2021-11-13T19:36:11.928" v="1"/>
        <pc:sldMkLst>
          <pc:docMk/>
          <pc:sldMk cId="2335865882" sldId="257"/>
        </pc:sldMkLst>
      </pc:sldChg>
      <pc:sldChg chg="add del">
        <pc:chgData name="Bin Ahmad Shahrir, Ahmad Faris Durrani" userId="954f8fee-853d-473d-b74c-b345ae6d86a0" providerId="ADAL" clId="{E5BA1A89-EBF5-4CB7-B66D-D9C98733EBEC}" dt="2021-11-13T19:36:17.396" v="3" actId="47"/>
        <pc:sldMkLst>
          <pc:docMk/>
          <pc:sldMk cId="2999343507" sldId="258"/>
        </pc:sldMkLst>
      </pc:sldChg>
      <pc:sldChg chg="modSp add mod ord">
        <pc:chgData name="Bin Ahmad Shahrir, Ahmad Faris Durrani" userId="954f8fee-853d-473d-b74c-b345ae6d86a0" providerId="ADAL" clId="{E5BA1A89-EBF5-4CB7-B66D-D9C98733EBEC}" dt="2021-11-19T04:30:44.743" v="11"/>
        <pc:sldMkLst>
          <pc:docMk/>
          <pc:sldMk cId="3770827803" sldId="258"/>
        </pc:sldMkLst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k cId="3770827803" sldId="258"/>
            <ac:spMk id="13" creationId="{CFDD104E-47D7-4EDD-ACE7-AF9FDCFD3301}"/>
          </ac:spMkLst>
        </pc:spChg>
      </pc:sldChg>
      <pc:sldChg chg="modSp add mod">
        <pc:chgData name="Bin Ahmad Shahrir, Ahmad Faris Durrani" userId="954f8fee-853d-473d-b74c-b345ae6d86a0" providerId="ADAL" clId="{E5BA1A89-EBF5-4CB7-B66D-D9C98733EBEC}" dt="2021-11-19T04:58:48.390" v="31" actId="12789"/>
        <pc:sldMkLst>
          <pc:docMk/>
          <pc:sldMk cId="2020050380" sldId="259"/>
        </pc:sldMkLst>
        <pc:spChg chg="mod">
          <ac:chgData name="Bin Ahmad Shahrir, Ahmad Faris Durrani" userId="954f8fee-853d-473d-b74c-b345ae6d86a0" providerId="ADAL" clId="{E5BA1A89-EBF5-4CB7-B66D-D9C98733EBEC}" dt="2021-11-19T04:58:48.390" v="31" actId="12789"/>
          <ac:spMkLst>
            <pc:docMk/>
            <pc:sldMk cId="2020050380" sldId="259"/>
            <ac:spMk id="13" creationId="{CFDD104E-47D7-4EDD-ACE7-AF9FDCFD3301}"/>
          </ac:spMkLst>
        </pc:spChg>
      </pc:sldChg>
      <pc:sldChg chg="modSp add mod ord">
        <pc:chgData name="Bin Ahmad Shahrir, Ahmad Faris Durrani" userId="954f8fee-853d-473d-b74c-b345ae6d86a0" providerId="ADAL" clId="{E5BA1A89-EBF5-4CB7-B66D-D9C98733EBEC}" dt="2021-11-19T04:59:08.128" v="35" actId="207"/>
        <pc:sldMkLst>
          <pc:docMk/>
          <pc:sldMk cId="1703431415" sldId="260"/>
        </pc:sldMkLst>
        <pc:spChg chg="mod">
          <ac:chgData name="Bin Ahmad Shahrir, Ahmad Faris Durrani" userId="954f8fee-853d-473d-b74c-b345ae6d86a0" providerId="ADAL" clId="{E5BA1A89-EBF5-4CB7-B66D-D9C98733EBEC}" dt="2021-11-19T04:59:08.128" v="35" actId="207"/>
          <ac:spMkLst>
            <pc:docMk/>
            <pc:sldMk cId="1703431415" sldId="260"/>
            <ac:spMk id="13" creationId="{CFDD104E-47D7-4EDD-ACE7-AF9FDCFD3301}"/>
          </ac:spMkLst>
        </pc:spChg>
      </pc:sldChg>
      <pc:sldMasterChg chg="modSp modSldLayout">
        <pc:chgData name="Bin Ahmad Shahrir, Ahmad Faris Durrani" userId="954f8fee-853d-473d-b74c-b345ae6d86a0" providerId="ADAL" clId="{E5BA1A89-EBF5-4CB7-B66D-D9C98733EBEC}" dt="2021-11-19T04:30:44.743" v="11"/>
        <pc:sldMasterMkLst>
          <pc:docMk/>
          <pc:sldMasterMk cId="1221472670" sldId="2147483660"/>
        </pc:sldMasterMkLst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asterMk cId="1221472670" sldId="2147483660"/>
            <ac:spMk id="2" creationId="{00000000-0000-0000-0000-000000000000}"/>
          </ac:spMkLst>
        </pc:spChg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asterMk cId="1221472670" sldId="2147483660"/>
            <ac:spMk id="3" creationId="{00000000-0000-0000-0000-000000000000}"/>
          </ac:spMkLst>
        </pc:spChg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asterMk cId="1221472670" sldId="2147483660"/>
            <ac:spMk id="4" creationId="{00000000-0000-0000-0000-000000000000}"/>
          </ac:spMkLst>
        </pc:spChg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asterMk cId="1221472670" sldId="2147483660"/>
            <ac:spMk id="5" creationId="{00000000-0000-0000-0000-000000000000}"/>
          </ac:spMkLst>
        </pc:spChg>
        <pc:spChg chg="mod">
          <ac:chgData name="Bin Ahmad Shahrir, Ahmad Faris Durrani" userId="954f8fee-853d-473d-b74c-b345ae6d86a0" providerId="ADAL" clId="{E5BA1A89-EBF5-4CB7-B66D-D9C98733EBEC}" dt="2021-11-19T04:30:44.743" v="11"/>
          <ac:spMkLst>
            <pc:docMk/>
            <pc:sldMasterMk cId="1221472670" sldId="2147483660"/>
            <ac:spMk id="6" creationId="{00000000-0000-0000-0000-000000000000}"/>
          </ac:spMkLst>
        </pc:sp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999866577" sldId="2147483661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999866577" sldId="2147483661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999866577" sldId="2147483661"/>
              <ac:spMk id="3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938857261" sldId="2147483663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938857261" sldId="2147483663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938857261" sldId="2147483663"/>
              <ac:spMk id="3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662996571" sldId="2147483664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662996571" sldId="2147483664"/>
              <ac:spMk id="3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662996571" sldId="2147483664"/>
              <ac:spMk id="4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2230446647" sldId="2147483665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2230446647" sldId="2147483665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2230446647" sldId="2147483665"/>
              <ac:spMk id="3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2230446647" sldId="2147483665"/>
              <ac:spMk id="4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2230446647" sldId="2147483665"/>
              <ac:spMk id="5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2230446647" sldId="2147483665"/>
              <ac:spMk id="6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3354646326" sldId="2147483668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354646326" sldId="2147483668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354646326" sldId="2147483668"/>
              <ac:spMk id="3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354646326" sldId="2147483668"/>
              <ac:spMk id="4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3289207310" sldId="2147483669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289207310" sldId="2147483669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289207310" sldId="2147483669"/>
              <ac:spMk id="3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289207310" sldId="2147483669"/>
              <ac:spMk id="4" creationId="{00000000-0000-0000-0000-000000000000}"/>
            </ac:spMkLst>
          </pc:spChg>
        </pc:sldLayoutChg>
        <pc:sldLayoutChg chg="modSp">
          <pc:chgData name="Bin Ahmad Shahrir, Ahmad Faris Durrani" userId="954f8fee-853d-473d-b74c-b345ae6d86a0" providerId="ADAL" clId="{E5BA1A89-EBF5-4CB7-B66D-D9C98733EBEC}" dt="2021-11-19T04:30:44.743" v="11"/>
          <pc:sldLayoutMkLst>
            <pc:docMk/>
            <pc:sldMasterMk cId="1221472670" sldId="2147483660"/>
            <pc:sldLayoutMk cId="3481438538" sldId="2147483671"/>
          </pc:sldLayoutMkLst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481438538" sldId="2147483671"/>
              <ac:spMk id="2" creationId="{00000000-0000-0000-0000-000000000000}"/>
            </ac:spMkLst>
          </pc:spChg>
          <pc:spChg chg="mod">
            <ac:chgData name="Bin Ahmad Shahrir, Ahmad Faris Durrani" userId="954f8fee-853d-473d-b74c-b345ae6d86a0" providerId="ADAL" clId="{E5BA1A89-EBF5-4CB7-B66D-D9C98733EBEC}" dt="2021-11-19T04:30:44.743" v="11"/>
            <ac:spMkLst>
              <pc:docMk/>
              <pc:sldMasterMk cId="1221472670" sldId="2147483660"/>
              <pc:sldLayoutMk cId="3481438538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90AF-9406-4728-9C06-C25B5621831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2710180" y="813450"/>
            <a:ext cx="4638040" cy="843150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318"/>
          </a:p>
        </p:txBody>
      </p:sp>
    </p:spTree>
    <p:extLst>
      <p:ext uri="{BB962C8B-B14F-4D97-AF65-F5344CB8AC3E}">
        <p14:creationId xmlns:p14="http://schemas.microsoft.com/office/powerpoint/2010/main" val="18907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2266690" y="7219"/>
            <a:ext cx="5525042" cy="10043985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14914">
              <a:defRPr/>
            </a:pPr>
            <a:endParaRPr lang="en-US" sz="99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4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5040" y="2351995"/>
            <a:ext cx="9968320" cy="535441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14914">
              <a:defRPr/>
            </a:pPr>
            <a:endParaRPr lang="en-US" sz="99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005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2710180" y="813450"/>
            <a:ext cx="4638040" cy="843150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318"/>
          </a:p>
        </p:txBody>
      </p:sp>
    </p:spTree>
    <p:extLst>
      <p:ext uri="{BB962C8B-B14F-4D97-AF65-F5344CB8AC3E}">
        <p14:creationId xmlns:p14="http://schemas.microsoft.com/office/powerpoint/2010/main" val="37708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5040" y="2351995"/>
            <a:ext cx="9968320" cy="5354410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514914">
              <a:defRPr/>
            </a:pPr>
            <a:endParaRPr lang="en-US" sz="99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4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Ahmad Shahrir, Ahmad Faris Durrani</dc:creator>
  <cp:lastModifiedBy>Bin Ahmad Shahrir, Ahmad Faris Durrani</cp:lastModifiedBy>
  <cp:revision>1</cp:revision>
  <dcterms:created xsi:type="dcterms:W3CDTF">2021-11-09T21:03:13Z</dcterms:created>
  <dcterms:modified xsi:type="dcterms:W3CDTF">2021-11-19T04:59:09Z</dcterms:modified>
</cp:coreProperties>
</file>