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5"/>
  </p:normalViewPr>
  <p:slideViewPr>
    <p:cSldViewPr>
      <p:cViewPr varScale="1">
        <p:scale>
          <a:sx n="110" d="100"/>
          <a:sy n="110" d="100"/>
        </p:scale>
        <p:origin x="168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96EDEF-D953-4194-91AB-2A86AC83EA28}"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209918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396EDEF-D953-4194-91AB-2A86AC83EA28}" type="datetimeFigureOut">
              <a:rPr lang="en-US" smtClean="0"/>
              <a:t>11/1/20</a:t>
            </a:fld>
            <a:endParaRPr lang="en-US"/>
          </a:p>
        </p:txBody>
      </p:sp>
      <p:sp>
        <p:nvSpPr>
          <p:cNvPr id="6" name="Footer Placeholder 5"/>
          <p:cNvSpPr>
            <a:spLocks noGrp="1"/>
          </p:cNvSpPr>
          <p:nvPr>
            <p:ph type="ftr" sz="quarter" idx="11"/>
          </p:nvPr>
        </p:nvSpPr>
        <p:spPr>
          <a:xfrm>
            <a:off x="917678" y="6181344"/>
            <a:ext cx="5337278" cy="365125"/>
          </a:xfrm>
        </p:spPr>
        <p:txBody>
          <a:bodyPr/>
          <a:lstStyle/>
          <a:p>
            <a:endParaRPr lang="en-US"/>
          </a:p>
        </p:txBody>
      </p:sp>
      <p:sp>
        <p:nvSpPr>
          <p:cNvPr id="7" name="Slide Number Placeholder 6"/>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400099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96EDEF-D953-4194-91AB-2A86AC83EA28}"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3681565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96EDEF-D953-4194-91AB-2A86AC83EA28}"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3818660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96EDEF-D953-4194-91AB-2A86AC83EA28}"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356919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96EDEF-D953-4194-91AB-2A86AC83EA28}"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1565458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96EDEF-D953-4194-91AB-2A86AC83EA28}"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1629123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6EDEF-D953-4194-91AB-2A86AC83EA28}"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3221771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6EDEF-D953-4194-91AB-2A86AC83EA28}"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369458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6EDEF-D953-4194-91AB-2A86AC83EA28}"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396418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96EDEF-D953-4194-91AB-2A86AC83EA28}"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240384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96EDEF-D953-4194-91AB-2A86AC83EA28}" type="datetimeFigureOut">
              <a:rPr lang="en-US" smtClean="0"/>
              <a:t>11/1/20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427390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96EDEF-D953-4194-91AB-2A86AC83EA28}" type="datetimeFigureOut">
              <a:rPr lang="en-US" smtClean="0"/>
              <a:t>11/1/20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16599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96EDEF-D953-4194-91AB-2A86AC83EA28}" type="datetimeFigureOut">
              <a:rPr lang="en-US" smtClean="0"/>
              <a:t>11/1/20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3401379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6EDEF-D953-4194-91AB-2A86AC83EA28}" type="datetimeFigureOut">
              <a:rPr lang="en-US" smtClean="0"/>
              <a:t>11/1/20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382360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396EDEF-D953-4194-91AB-2A86AC83EA28}" type="datetimeFigureOut">
              <a:rPr lang="en-US" smtClean="0"/>
              <a:t>11/1/20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159942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523649" y="6181344"/>
            <a:ext cx="718502" cy="365125"/>
          </a:xfrm>
        </p:spPr>
        <p:txBody>
          <a:bodyPr/>
          <a:lstStyle/>
          <a:p>
            <a:fld id="{A396EDEF-D953-4194-91AB-2A86AC83EA28}" type="datetimeFigureOut">
              <a:rPr lang="en-US" smtClean="0"/>
              <a:t>11/1/20</a:t>
            </a:fld>
            <a:endParaRPr lang="en-US"/>
          </a:p>
        </p:txBody>
      </p:sp>
      <p:sp>
        <p:nvSpPr>
          <p:cNvPr id="6" name="Footer Placeholder 5"/>
          <p:cNvSpPr>
            <a:spLocks noGrp="1"/>
          </p:cNvSpPr>
          <p:nvPr>
            <p:ph type="ftr" sz="quarter" idx="11"/>
          </p:nvPr>
        </p:nvSpPr>
        <p:spPr>
          <a:xfrm>
            <a:off x="818348" y="6181344"/>
            <a:ext cx="3705300" cy="365125"/>
          </a:xfrm>
        </p:spPr>
        <p:txBody>
          <a:bodyPr/>
          <a:lstStyle/>
          <a:p>
            <a:endParaRPr lang="en-US"/>
          </a:p>
        </p:txBody>
      </p:sp>
      <p:sp>
        <p:nvSpPr>
          <p:cNvPr id="7" name="Slide Number Placeholder 6"/>
          <p:cNvSpPr>
            <a:spLocks noGrp="1"/>
          </p:cNvSpPr>
          <p:nvPr>
            <p:ph type="sldNum" sz="quarter" idx="12"/>
          </p:nvPr>
        </p:nvSpPr>
        <p:spPr>
          <a:xfrm>
            <a:off x="8024262" y="6181344"/>
            <a:ext cx="305186" cy="329250"/>
          </a:xfrm>
        </p:spPr>
        <p:txBody>
          <a:bodyPr/>
          <a:lstStyle/>
          <a:p>
            <a:fld id="{60A80657-D438-4CC1-A5A5-4AECE164F985}" type="slidenum">
              <a:rPr lang="en-US" smtClean="0"/>
              <a:t>‹#›</a:t>
            </a:fld>
            <a:endParaRPr lang="en-US"/>
          </a:p>
        </p:txBody>
      </p:sp>
    </p:spTree>
    <p:extLst>
      <p:ext uri="{BB962C8B-B14F-4D97-AF65-F5344CB8AC3E}">
        <p14:creationId xmlns:p14="http://schemas.microsoft.com/office/powerpoint/2010/main" val="63479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A396EDEF-D953-4194-91AB-2A86AC83EA28}" type="datetimeFigureOut">
              <a:rPr lang="en-US" smtClean="0"/>
              <a:t>11/1/20</a:t>
            </a:fld>
            <a:endParaRPr 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60A80657-D438-4CC1-A5A5-4AECE164F985}" type="slidenum">
              <a:rPr lang="en-US" smtClean="0"/>
              <a:t>‹#›</a:t>
            </a:fld>
            <a:endParaRPr lang="en-US"/>
          </a:p>
        </p:txBody>
      </p:sp>
    </p:spTree>
    <p:extLst>
      <p:ext uri="{BB962C8B-B14F-4D97-AF65-F5344CB8AC3E}">
        <p14:creationId xmlns:p14="http://schemas.microsoft.com/office/powerpoint/2010/main" val="17391359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533400"/>
            <a:ext cx="3581400" cy="1015663"/>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6000" b="1" cap="none" spc="150" dirty="0">
                <a:ln w="11430"/>
                <a:solidFill>
                  <a:srgbClr val="F8F8F8"/>
                </a:solidFill>
                <a:effectLst>
                  <a:outerShdw blurRad="25400" algn="tl" rotWithShape="0">
                    <a:srgbClr val="000000">
                      <a:alpha val="43000"/>
                    </a:srgbClr>
                  </a:outerShdw>
                </a:effectLst>
                <a:latin typeface="Algerian" panose="04020705040A02060702" pitchFamily="82" charset="0"/>
              </a:rPr>
              <a:t>ZEXTOR</a:t>
            </a:r>
          </a:p>
        </p:txBody>
      </p:sp>
      <p:sp>
        <p:nvSpPr>
          <p:cNvPr id="3" name="TextBox 2">
            <a:extLst>
              <a:ext uri="{FF2B5EF4-FFF2-40B4-BE49-F238E27FC236}">
                <a16:creationId xmlns:a16="http://schemas.microsoft.com/office/drawing/2014/main" id="{F4622E83-ABB6-D848-B17B-9D44D9364F37}"/>
              </a:ext>
            </a:extLst>
          </p:cNvPr>
          <p:cNvSpPr txBox="1"/>
          <p:nvPr/>
        </p:nvSpPr>
        <p:spPr>
          <a:xfrm>
            <a:off x="838200" y="1676400"/>
            <a:ext cx="4419600" cy="1077218"/>
          </a:xfrm>
          <a:prstGeom prst="rect">
            <a:avLst/>
          </a:prstGeom>
          <a:noFill/>
        </p:spPr>
        <p:txBody>
          <a:bodyPr wrap="square" rtlCol="0">
            <a:spAutoFit/>
          </a:bodyPr>
          <a:lstStyle/>
          <a:p>
            <a:pPr algn="ctr"/>
            <a:r>
              <a:rPr lang="en-US" sz="3200" b="1" spc="150" dirty="0">
                <a:ln w="11430"/>
                <a:solidFill>
                  <a:srgbClr val="F8F8F8"/>
                </a:solidFill>
                <a:effectLst>
                  <a:outerShdw blurRad="25400" algn="tl" rotWithShape="0">
                    <a:srgbClr val="000000">
                      <a:alpha val="43000"/>
                    </a:srgbClr>
                  </a:outerShdw>
                </a:effectLst>
                <a:latin typeface="Algerian" panose="04020705040A02060702" pitchFamily="82" charset="0"/>
              </a:rPr>
              <a:t>(The First Person </a:t>
            </a:r>
          </a:p>
          <a:p>
            <a:pPr algn="ctr"/>
            <a:r>
              <a:rPr lang="en-US" sz="3200" b="1" spc="150" dirty="0">
                <a:ln w="11430"/>
                <a:solidFill>
                  <a:srgbClr val="F8F8F8"/>
                </a:solidFill>
                <a:effectLst>
                  <a:outerShdw blurRad="25400" algn="tl" rotWithShape="0">
                    <a:srgbClr val="000000">
                      <a:alpha val="43000"/>
                    </a:srgbClr>
                  </a:outerShdw>
                </a:effectLst>
                <a:latin typeface="Algerian" panose="04020705040A02060702" pitchFamily="82" charset="0"/>
              </a:rPr>
              <a:t>Shooting Game)</a:t>
            </a:r>
            <a:endParaRPr lang="en-US" dirty="0"/>
          </a:p>
        </p:txBody>
      </p:sp>
      <p:sp>
        <p:nvSpPr>
          <p:cNvPr id="5" name="Rounded Rectangle 4">
            <a:extLst>
              <a:ext uri="{FF2B5EF4-FFF2-40B4-BE49-F238E27FC236}">
                <a16:creationId xmlns:a16="http://schemas.microsoft.com/office/drawing/2014/main" id="{6B0549E6-4D75-0B45-9872-C482D8A09753}"/>
              </a:ext>
            </a:extLst>
          </p:cNvPr>
          <p:cNvSpPr/>
          <p:nvPr/>
        </p:nvSpPr>
        <p:spPr>
          <a:xfrm>
            <a:off x="5105400" y="4343400"/>
            <a:ext cx="3585258" cy="2133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800" dirty="0">
                <a:latin typeface="Aharoni" panose="02010803020104030203" pitchFamily="2" charset="-79"/>
                <a:cs typeface="Aharoni" panose="02010803020104030203" pitchFamily="2" charset="-79"/>
              </a:rPr>
              <a:t>Group Members </a:t>
            </a:r>
            <a:r>
              <a:rPr lang="en-US" sz="2400" dirty="0">
                <a:latin typeface="Aharoni" panose="02010803020104030203" pitchFamily="2" charset="-79"/>
                <a:cs typeface="Aharoni" panose="02010803020104030203" pitchFamily="2" charset="-79"/>
              </a:rPr>
              <a:t>:</a:t>
            </a:r>
          </a:p>
          <a:p>
            <a:pPr algn="r"/>
            <a:r>
              <a:rPr lang="en-US" sz="2400" dirty="0">
                <a:latin typeface="Aharoni" panose="02010803020104030203" pitchFamily="2" charset="-79"/>
                <a:cs typeface="Aharoni" panose="02010803020104030203" pitchFamily="2" charset="-79"/>
              </a:rPr>
              <a:t>Rishabh </a:t>
            </a:r>
            <a:r>
              <a:rPr lang="en-US" sz="2400" dirty="0" err="1">
                <a:latin typeface="Aharoni" panose="02010803020104030203" pitchFamily="2" charset="-79"/>
                <a:cs typeface="Aharoni" panose="02010803020104030203" pitchFamily="2" charset="-79"/>
              </a:rPr>
              <a:t>Madani</a:t>
            </a:r>
            <a:endParaRPr lang="en-US" sz="2400" dirty="0">
              <a:latin typeface="Aharoni" panose="02010803020104030203" pitchFamily="2" charset="-79"/>
              <a:cs typeface="Aharoni" panose="02010803020104030203" pitchFamily="2" charset="-79"/>
            </a:endParaRPr>
          </a:p>
          <a:p>
            <a:pPr algn="r"/>
            <a:r>
              <a:rPr lang="en-US" sz="2400" dirty="0" err="1">
                <a:latin typeface="Aharoni" panose="02010803020104030203" pitchFamily="2" charset="-79"/>
                <a:cs typeface="Aharoni" panose="02010803020104030203" pitchFamily="2" charset="-79"/>
              </a:rPr>
              <a:t>Vivek</a:t>
            </a:r>
            <a:r>
              <a:rPr lang="en-US" sz="2400" dirty="0">
                <a:latin typeface="Aharoni" panose="02010803020104030203" pitchFamily="2" charset="-79"/>
                <a:cs typeface="Aharoni" panose="02010803020104030203" pitchFamily="2" charset="-79"/>
              </a:rPr>
              <a:t> Sinha</a:t>
            </a:r>
          </a:p>
          <a:p>
            <a:pPr algn="r"/>
            <a:r>
              <a:rPr lang="en-US" sz="2400" dirty="0" err="1">
                <a:latin typeface="Aharoni" panose="02010803020104030203" pitchFamily="2" charset="-79"/>
                <a:cs typeface="Aharoni" panose="02010803020104030203" pitchFamily="2" charset="-79"/>
              </a:rPr>
              <a:t>Akshansh</a:t>
            </a:r>
            <a:r>
              <a:rPr lang="en-US" sz="2400" dirty="0">
                <a:latin typeface="Aharoni" panose="02010803020104030203" pitchFamily="2" charset="-79"/>
                <a:cs typeface="Aharoni" panose="02010803020104030203" pitchFamily="2" charset="-79"/>
              </a:rPr>
              <a:t> Gupta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772400" cy="914400"/>
          </a:xfrm>
        </p:spPr>
        <p:txBody>
          <a:bodyPr>
            <a:normAutofit/>
          </a:bodyPr>
          <a:lstStyle/>
          <a:p>
            <a:r>
              <a:rPr lang="en-US" sz="3600" dirty="0"/>
              <a:t>INTRODUCTON</a:t>
            </a:r>
          </a:p>
        </p:txBody>
      </p:sp>
      <p:sp>
        <p:nvSpPr>
          <p:cNvPr id="3" name="Content Placeholder 2"/>
          <p:cNvSpPr>
            <a:spLocks noGrp="1"/>
          </p:cNvSpPr>
          <p:nvPr>
            <p:ph idx="1"/>
          </p:nvPr>
        </p:nvSpPr>
        <p:spPr>
          <a:xfrm>
            <a:off x="914400" y="1143000"/>
            <a:ext cx="7772400" cy="5212560"/>
          </a:xfrm>
        </p:spPr>
        <p:txBody>
          <a:bodyPr>
            <a:normAutofit/>
          </a:bodyPr>
          <a:lstStyle/>
          <a:p>
            <a:r>
              <a:rPr lang="en-US" sz="2000" dirty="0">
                <a:latin typeface="Agency FB" pitchFamily="34" charset="0"/>
              </a:rPr>
              <a:t>Basically we have worked on a game called “</a:t>
            </a:r>
            <a:r>
              <a:rPr lang="en-US" sz="2000" dirty="0" err="1">
                <a:latin typeface="Agency FB" pitchFamily="34" charset="0"/>
              </a:rPr>
              <a:t>Zextor</a:t>
            </a:r>
            <a:r>
              <a:rPr lang="en-US" sz="2000" dirty="0">
                <a:latin typeface="Agency FB" pitchFamily="34" charset="0"/>
              </a:rPr>
              <a:t>” that is full of fun. </a:t>
            </a:r>
          </a:p>
          <a:p>
            <a:r>
              <a:rPr lang="en-US" sz="2000" dirty="0">
                <a:latin typeface="Agency FB" pitchFamily="34" charset="0"/>
              </a:rPr>
              <a:t>In this game, you have to shoot the enemies with your weapons. There are many types of weapons. The basic aim of the player of this game is to shoot the enemy heroes with the provided weapons. </a:t>
            </a:r>
          </a:p>
          <a:p>
            <a:r>
              <a:rPr lang="en-US" sz="2000" dirty="0">
                <a:latin typeface="Agency FB" pitchFamily="34" charset="0"/>
              </a:rPr>
              <a:t>We have used UNITY to make this project working. there are other functionalities can be further implemented like different stages and different looks for hero.</a:t>
            </a:r>
          </a:p>
          <a:p>
            <a:r>
              <a:rPr lang="en-US" sz="2000" dirty="0">
                <a:latin typeface="Agency FB" pitchFamily="34" charset="0"/>
              </a:rPr>
              <a:t>Hence there are many thing we can implement to make this project look more user friendly and charming. The aim of this document is to describe the development process and the results of this project</a:t>
            </a:r>
            <a:r>
              <a:rPr lang="en-US" sz="2000" dirty="0">
                <a:latin typeface="Arial Narrow" pitchFamily="34" charset="0"/>
              </a:rPr>
              <a:t>.</a:t>
            </a:r>
            <a:endParaRPr lang="en-US" dirty="0">
              <a:latin typeface="Arial Narrow"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772400" cy="914400"/>
          </a:xfrm>
        </p:spPr>
        <p:txBody>
          <a:bodyPr>
            <a:normAutofit/>
          </a:bodyPr>
          <a:lstStyle/>
          <a:p>
            <a:r>
              <a:rPr lang="en-US" sz="3600" dirty="0"/>
              <a:t>PROJECT DESCRIPTION</a:t>
            </a:r>
          </a:p>
        </p:txBody>
      </p:sp>
      <p:sp>
        <p:nvSpPr>
          <p:cNvPr id="3" name="Content Placeholder 2"/>
          <p:cNvSpPr>
            <a:spLocks noGrp="1"/>
          </p:cNvSpPr>
          <p:nvPr>
            <p:ph idx="1"/>
          </p:nvPr>
        </p:nvSpPr>
        <p:spPr>
          <a:xfrm>
            <a:off x="457200" y="1219200"/>
            <a:ext cx="8534400" cy="5410200"/>
          </a:xfrm>
        </p:spPr>
        <p:txBody>
          <a:bodyPr>
            <a:normAutofit/>
          </a:bodyPr>
          <a:lstStyle/>
          <a:p>
            <a:r>
              <a:rPr lang="en-US" sz="2000" dirty="0">
                <a:latin typeface="Agency FB" pitchFamily="34" charset="0"/>
              </a:rPr>
              <a:t>The primary objective of the game is for the player to eliminate all the bots present on the level. </a:t>
            </a:r>
          </a:p>
          <a:p>
            <a:r>
              <a:rPr lang="en-US" sz="2000" dirty="0">
                <a:latin typeface="Agency FB" pitchFamily="34" charset="0"/>
              </a:rPr>
              <a:t>Throughout the level, there are various items placed on different locations where player can pick up and use to aid their way on the level. </a:t>
            </a:r>
          </a:p>
          <a:p>
            <a:r>
              <a:rPr lang="en-US" sz="2000" dirty="0">
                <a:latin typeface="Agency FB" pitchFamily="34" charset="0"/>
              </a:rPr>
              <a:t>Our game is a first person shooter game. Commencing from the real life-like graphics, it consists of enemy bots, very user-friendly UI and game environment provided with tutorials at every step for a new user. </a:t>
            </a:r>
          </a:p>
          <a:p>
            <a:r>
              <a:rPr lang="en-US" sz="2000" dirty="0">
                <a:latin typeface="Agency FB" pitchFamily="34" charset="0"/>
              </a:rPr>
              <a:t>In the game, player will be playing various levels consisting of enemy bots, weapons and other assets such as ammo, powerups, health packs, etc.</a:t>
            </a:r>
          </a:p>
          <a:p>
            <a:r>
              <a:rPr lang="en-US" sz="2000" dirty="0">
                <a:latin typeface="Agency FB" pitchFamily="34" charset="0"/>
              </a:rPr>
              <a:t>Interesting features :- Characters • Enemy bots. • Player • Items • Weapons and their ammo • Weapon upgrades • Health packs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772400" cy="914400"/>
          </a:xfrm>
        </p:spPr>
        <p:txBody>
          <a:bodyPr>
            <a:normAutofit/>
          </a:bodyPr>
          <a:lstStyle/>
          <a:p>
            <a:r>
              <a:rPr lang="en-US" sz="3600" dirty="0"/>
              <a:t>Cont…</a:t>
            </a:r>
          </a:p>
        </p:txBody>
      </p:sp>
      <p:sp>
        <p:nvSpPr>
          <p:cNvPr id="3" name="Content Placeholder 2"/>
          <p:cNvSpPr>
            <a:spLocks noGrp="1"/>
          </p:cNvSpPr>
          <p:nvPr>
            <p:ph idx="1"/>
          </p:nvPr>
        </p:nvSpPr>
        <p:spPr>
          <a:xfrm>
            <a:off x="308658" y="1600200"/>
            <a:ext cx="8610600" cy="5074440"/>
          </a:xfrm>
        </p:spPr>
        <p:txBody>
          <a:bodyPr>
            <a:normAutofit/>
          </a:bodyPr>
          <a:lstStyle/>
          <a:p>
            <a:pPr marL="0" indent="0">
              <a:buNone/>
            </a:pPr>
            <a:r>
              <a:rPr lang="en-US" sz="2800" dirty="0">
                <a:latin typeface="Agency FB" pitchFamily="34" charset="0"/>
              </a:rPr>
              <a:t>Player Actions</a:t>
            </a:r>
          </a:p>
          <a:p>
            <a:pPr marL="0" indent="0">
              <a:buNone/>
            </a:pPr>
            <a:r>
              <a:rPr lang="en-US" sz="2000" dirty="0">
                <a:latin typeface="Agency FB" pitchFamily="34" charset="0"/>
              </a:rPr>
              <a:t>	The abilities of our character as a player are: </a:t>
            </a:r>
          </a:p>
          <a:p>
            <a:r>
              <a:rPr lang="en-US" sz="2000" dirty="0">
                <a:latin typeface="Agency FB" pitchFamily="34" charset="0"/>
              </a:rPr>
              <a:t>Walking and running in all four directions,</a:t>
            </a:r>
          </a:p>
          <a:p>
            <a:r>
              <a:rPr lang="en-US" sz="2000" dirty="0">
                <a:latin typeface="Agency FB" pitchFamily="34" charset="0"/>
              </a:rPr>
              <a:t>Crouching</a:t>
            </a:r>
          </a:p>
          <a:p>
            <a:r>
              <a:rPr lang="en-US" sz="2000" dirty="0">
                <a:latin typeface="Agency FB" pitchFamily="34" charset="0"/>
              </a:rPr>
              <a:t>Jumping</a:t>
            </a:r>
          </a:p>
          <a:p>
            <a:r>
              <a:rPr lang="en-US" sz="2000" dirty="0">
                <a:latin typeface="Agency FB" pitchFamily="34" charset="0"/>
              </a:rPr>
              <a:t>Punching</a:t>
            </a:r>
          </a:p>
          <a:p>
            <a:r>
              <a:rPr lang="en-US" sz="2000" dirty="0">
                <a:latin typeface="Agency FB" pitchFamily="34" charset="0"/>
              </a:rPr>
              <a:t>Using-Reloading-changing weapons</a:t>
            </a:r>
          </a:p>
          <a:p>
            <a:r>
              <a:rPr lang="en-US" sz="2000" dirty="0">
                <a:latin typeface="Agency FB" pitchFamily="34" charset="0"/>
              </a:rPr>
              <a:t>Collecting the pick-ups</a:t>
            </a:r>
            <a:endParaRPr lang="en-US" dirty="0">
              <a:latin typeface="Agency FB"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772400" cy="914400"/>
          </a:xfrm>
        </p:spPr>
        <p:txBody>
          <a:bodyPr>
            <a:normAutofit/>
          </a:bodyPr>
          <a:lstStyle/>
          <a:p>
            <a:r>
              <a:rPr lang="en-US" sz="3600" dirty="0"/>
              <a:t>Cont…</a:t>
            </a:r>
          </a:p>
        </p:txBody>
      </p:sp>
      <p:sp>
        <p:nvSpPr>
          <p:cNvPr id="3" name="Content Placeholder 2"/>
          <p:cNvSpPr>
            <a:spLocks noGrp="1"/>
          </p:cNvSpPr>
          <p:nvPr>
            <p:ph idx="1"/>
          </p:nvPr>
        </p:nvSpPr>
        <p:spPr>
          <a:xfrm>
            <a:off x="293225" y="1066800"/>
            <a:ext cx="8763000" cy="5638800"/>
          </a:xfrm>
        </p:spPr>
        <p:txBody>
          <a:bodyPr>
            <a:normAutofit/>
          </a:bodyPr>
          <a:lstStyle/>
          <a:p>
            <a:pPr marL="0" indent="0">
              <a:buNone/>
            </a:pPr>
            <a:r>
              <a:rPr lang="en-US" sz="2800" dirty="0">
                <a:latin typeface="Agency FB" pitchFamily="34" charset="0"/>
              </a:rPr>
              <a:t>Main features </a:t>
            </a:r>
          </a:p>
          <a:p>
            <a:pPr marL="0" indent="0">
              <a:buNone/>
            </a:pPr>
            <a:endParaRPr lang="en-US" dirty="0">
              <a:latin typeface="Agency FB" pitchFamily="34" charset="0"/>
            </a:endParaRPr>
          </a:p>
          <a:p>
            <a:pPr marL="0" indent="0">
              <a:buNone/>
            </a:pPr>
            <a:r>
              <a:rPr lang="en-US" sz="2000" dirty="0">
                <a:latin typeface="Agency FB" pitchFamily="34" charset="0"/>
              </a:rPr>
              <a:t>1. Health Bar </a:t>
            </a:r>
          </a:p>
          <a:p>
            <a:pPr marL="0" indent="0">
              <a:buNone/>
            </a:pPr>
            <a:r>
              <a:rPr lang="en-US" sz="2000" dirty="0">
                <a:latin typeface="Agency FB" pitchFamily="34" charset="0"/>
              </a:rPr>
              <a:t>2. Mini Map </a:t>
            </a:r>
          </a:p>
          <a:p>
            <a:pPr marL="0" indent="0">
              <a:buNone/>
            </a:pPr>
            <a:r>
              <a:rPr lang="en-US" sz="2000" dirty="0">
                <a:latin typeface="Agency FB" pitchFamily="34" charset="0"/>
              </a:rPr>
              <a:t>	 a. Terrain</a:t>
            </a:r>
          </a:p>
          <a:p>
            <a:pPr marL="0" indent="0">
              <a:buNone/>
            </a:pPr>
            <a:r>
              <a:rPr lang="en-US" sz="2000" dirty="0">
                <a:latin typeface="Agency FB" pitchFamily="34" charset="0"/>
              </a:rPr>
              <a:t>	 b. Visible Units</a:t>
            </a:r>
          </a:p>
          <a:p>
            <a:pPr marL="0" indent="0">
              <a:buNone/>
            </a:pPr>
            <a:r>
              <a:rPr lang="en-US" sz="2000" dirty="0">
                <a:latin typeface="Agency FB" pitchFamily="34" charset="0"/>
              </a:rPr>
              <a:t> 3. Hostile Counter </a:t>
            </a:r>
          </a:p>
          <a:p>
            <a:pPr marL="0" indent="0">
              <a:buNone/>
            </a:pPr>
            <a:r>
              <a:rPr lang="en-US" sz="2000" dirty="0">
                <a:latin typeface="Agency FB" pitchFamily="34" charset="0"/>
              </a:rPr>
              <a:t>	 a. Showing the number of remaining enemies</a:t>
            </a:r>
          </a:p>
          <a:p>
            <a:pPr marL="0" indent="0">
              <a:buNone/>
            </a:pPr>
            <a:r>
              <a:rPr lang="en-US" sz="2000" dirty="0">
                <a:latin typeface="Agency FB" pitchFamily="34" charset="0"/>
              </a:rPr>
              <a:t> 4. Ammo Counter </a:t>
            </a:r>
          </a:p>
          <a:p>
            <a:pPr marL="0" indent="0">
              <a:buNone/>
            </a:pPr>
            <a:r>
              <a:rPr lang="en-US" sz="2000" dirty="0">
                <a:latin typeface="Agency FB" pitchFamily="34" charset="0"/>
              </a:rPr>
              <a:t>	 a. Showing the number of remaining ammos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772400" cy="914400"/>
          </a:xfrm>
        </p:spPr>
        <p:txBody>
          <a:bodyPr>
            <a:normAutofit/>
          </a:bodyPr>
          <a:lstStyle/>
          <a:p>
            <a:r>
              <a:rPr lang="en-US" sz="3600" dirty="0"/>
              <a:t>REQUIREMENTS</a:t>
            </a:r>
          </a:p>
        </p:txBody>
      </p:sp>
      <p:sp>
        <p:nvSpPr>
          <p:cNvPr id="3" name="Content Placeholder 2"/>
          <p:cNvSpPr>
            <a:spLocks noGrp="1"/>
          </p:cNvSpPr>
          <p:nvPr>
            <p:ph idx="1"/>
          </p:nvPr>
        </p:nvSpPr>
        <p:spPr>
          <a:xfrm>
            <a:off x="228600" y="1295400"/>
            <a:ext cx="8763000" cy="5486400"/>
          </a:xfrm>
        </p:spPr>
        <p:txBody>
          <a:bodyPr/>
          <a:lstStyle/>
          <a:p>
            <a:pPr>
              <a:buNone/>
            </a:pPr>
            <a:r>
              <a:rPr lang="en-US" sz="2000" dirty="0">
                <a:latin typeface="Agency FB" pitchFamily="34" charset="0"/>
              </a:rPr>
              <a:t>Following are the suggested software and the hardware requirements for this project to work seamlessly.</a:t>
            </a:r>
          </a:p>
          <a:p>
            <a:pPr>
              <a:buNone/>
            </a:pPr>
            <a:endParaRPr lang="en-US" sz="2000" dirty="0">
              <a:latin typeface="Agency FB" pitchFamily="34" charset="0"/>
            </a:endParaRPr>
          </a:p>
          <a:p>
            <a:pPr>
              <a:buNone/>
            </a:pPr>
            <a:r>
              <a:rPr lang="en-US" sz="2000" b="1" dirty="0">
                <a:latin typeface="Agency FB" pitchFamily="34" charset="0"/>
              </a:rPr>
              <a:t>Software</a:t>
            </a:r>
            <a:r>
              <a:rPr lang="en-US" sz="2000" dirty="0">
                <a:latin typeface="Agency FB" pitchFamily="34" charset="0"/>
              </a:rPr>
              <a:t>=&gt;</a:t>
            </a:r>
          </a:p>
          <a:p>
            <a:pPr>
              <a:buNone/>
            </a:pPr>
            <a:r>
              <a:rPr lang="en-US" sz="2000" dirty="0">
                <a:latin typeface="Agency FB" pitchFamily="34" charset="0"/>
              </a:rPr>
              <a:t> 	• Adobe flash player</a:t>
            </a:r>
          </a:p>
          <a:p>
            <a:pPr>
              <a:buNone/>
            </a:pPr>
            <a:r>
              <a:rPr lang="en-US" sz="2000" dirty="0">
                <a:latin typeface="Agency FB" pitchFamily="34" charset="0"/>
              </a:rPr>
              <a:t> 	• Adobe Photoshop</a:t>
            </a:r>
          </a:p>
          <a:p>
            <a:pPr>
              <a:buNone/>
            </a:pPr>
            <a:r>
              <a:rPr lang="en-US" sz="2000" dirty="0">
                <a:latin typeface="Agency FB" pitchFamily="34" charset="0"/>
              </a:rPr>
              <a:t> 	• Unity 3D (game engine)</a:t>
            </a:r>
          </a:p>
          <a:p>
            <a:pPr>
              <a:buNone/>
            </a:pPr>
            <a:r>
              <a:rPr lang="en-US" sz="2000" b="1" dirty="0">
                <a:latin typeface="Agency FB" pitchFamily="34" charset="0"/>
              </a:rPr>
              <a:t>Hardware</a:t>
            </a:r>
            <a:r>
              <a:rPr lang="en-US" sz="2000" dirty="0">
                <a:latin typeface="Agency FB" pitchFamily="34" charset="0"/>
              </a:rPr>
              <a:t> =&gt;</a:t>
            </a:r>
          </a:p>
          <a:p>
            <a:pPr>
              <a:buNone/>
            </a:pPr>
            <a:r>
              <a:rPr lang="en-US" sz="2000" dirty="0">
                <a:latin typeface="Agency FB" pitchFamily="34" charset="0"/>
              </a:rPr>
              <a:t>	• Game will be playable on all the windows version with an average of 512mb RAM and 1gbmb hard disk space.</a:t>
            </a:r>
            <a:endParaRPr lang="en-US" dirty="0">
              <a:latin typeface="Agency FB"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978554-C164-46CE-8205-F50CD943CAD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914400"/>
            <a:ext cx="5128848" cy="2667000"/>
          </a:xfrm>
        </p:spPr>
      </p:pic>
      <p:pic>
        <p:nvPicPr>
          <p:cNvPr id="7" name="Picture 6">
            <a:extLst>
              <a:ext uri="{FF2B5EF4-FFF2-40B4-BE49-F238E27FC236}">
                <a16:creationId xmlns:a16="http://schemas.microsoft.com/office/drawing/2014/main" id="{3526AAD3-62F8-4256-9D94-E02D0C6150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3733800"/>
            <a:ext cx="5131461" cy="2881759"/>
          </a:xfrm>
          <a:prstGeom prst="rect">
            <a:avLst/>
          </a:prstGeom>
        </p:spPr>
      </p:pic>
      <p:sp>
        <p:nvSpPr>
          <p:cNvPr id="8" name="TextBox 7">
            <a:extLst>
              <a:ext uri="{FF2B5EF4-FFF2-40B4-BE49-F238E27FC236}">
                <a16:creationId xmlns:a16="http://schemas.microsoft.com/office/drawing/2014/main" id="{7D8C8460-68AC-439B-A7FC-4285407BF4B5}"/>
              </a:ext>
            </a:extLst>
          </p:cNvPr>
          <p:cNvSpPr txBox="1"/>
          <p:nvPr/>
        </p:nvSpPr>
        <p:spPr>
          <a:xfrm>
            <a:off x="685800" y="147469"/>
            <a:ext cx="4572000" cy="923330"/>
          </a:xfrm>
          <a:prstGeom prst="rect">
            <a:avLst/>
          </a:prstGeom>
          <a:noFill/>
        </p:spPr>
        <p:txBody>
          <a:bodyPr wrap="square" rtlCol="0">
            <a:spAutoFit/>
          </a:bodyPr>
          <a:lstStyle/>
          <a:p>
            <a:r>
              <a:rPr lang="en-US" sz="3600" dirty="0">
                <a:solidFill>
                  <a:schemeClr val="accent4"/>
                </a:solidFill>
              </a:rPr>
              <a:t>SCREENSHOTS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5E51C6-869D-4113-AE2A-5F9A248DBC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6733" y="228600"/>
            <a:ext cx="5418667" cy="3048000"/>
          </a:xfrm>
          <a:prstGeom prst="rect">
            <a:avLst/>
          </a:prstGeom>
        </p:spPr>
      </p:pic>
      <p:pic>
        <p:nvPicPr>
          <p:cNvPr id="7" name="Picture 6">
            <a:extLst>
              <a:ext uri="{FF2B5EF4-FFF2-40B4-BE49-F238E27FC236}">
                <a16:creationId xmlns:a16="http://schemas.microsoft.com/office/drawing/2014/main" id="{62B014E6-0853-42A4-9E9F-F0EC36C4D7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599" y="3505200"/>
            <a:ext cx="5572267" cy="3124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9479-48D0-4157-B70D-FDDCBD8B09AA}"/>
              </a:ext>
            </a:extLst>
          </p:cNvPr>
          <p:cNvSpPr>
            <a:spLocks noGrp="1"/>
          </p:cNvSpPr>
          <p:nvPr>
            <p:ph type="title"/>
          </p:nvPr>
        </p:nvSpPr>
        <p:spPr>
          <a:xfrm>
            <a:off x="685800" y="3048000"/>
            <a:ext cx="7772400" cy="914400"/>
          </a:xfrm>
        </p:spPr>
        <p:txBody>
          <a:bodyPr>
            <a:normAutofit fontScale="90000"/>
          </a:bodyPr>
          <a:lstStyle/>
          <a:p>
            <a:pPr algn="ctr"/>
            <a:r>
              <a:rPr lang="en-US" sz="6000" dirty="0">
                <a:latin typeface="Algerian" panose="04020705040A02060702" pitchFamily="82" charset="0"/>
              </a:rPr>
              <a:t>THANK YOU </a:t>
            </a:r>
            <a:br>
              <a:rPr lang="en-US" sz="6000" dirty="0">
                <a:latin typeface="Algerian" panose="04020705040A02060702" pitchFamily="82" charset="0"/>
              </a:rPr>
            </a:br>
            <a:r>
              <a:rPr lang="en-US" sz="6000" dirty="0">
                <a:latin typeface="Algerian" panose="04020705040A02060702" pitchFamily="82" charset="0"/>
              </a:rPr>
              <a:t>&amp;</a:t>
            </a:r>
            <a:br>
              <a:rPr lang="en-US" sz="6000" dirty="0">
                <a:latin typeface="Algerian" panose="04020705040A02060702" pitchFamily="82" charset="0"/>
              </a:rPr>
            </a:br>
            <a:r>
              <a:rPr lang="en-US" sz="6000" dirty="0">
                <a:latin typeface="Algerian" panose="04020705040A02060702" pitchFamily="82" charset="0"/>
              </a:rPr>
              <a:t>enjoy!!</a:t>
            </a:r>
            <a:endParaRPr lang="en-IN" sz="6000" dirty="0">
              <a:latin typeface="Algerian" panose="04020705040A02060702" pitchFamily="82" charset="0"/>
            </a:endParaRPr>
          </a:p>
        </p:txBody>
      </p:sp>
    </p:spTree>
    <p:extLst>
      <p:ext uri="{BB962C8B-B14F-4D97-AF65-F5344CB8AC3E}">
        <p14:creationId xmlns:p14="http://schemas.microsoft.com/office/powerpoint/2010/main" val="3921775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{1D08C30B-3262-9B4F-B351-A171CEEF30C2}tf10001057</Template>
  <TotalTime>79</TotalTime>
  <Words>437</Words>
  <Application>Microsoft Macintosh PowerPoint</Application>
  <PresentationFormat>On-screen Show (4:3)</PresentationFormat>
  <Paragraphs>49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Agency FB</vt:lpstr>
      <vt:lpstr>Aharoni</vt:lpstr>
      <vt:lpstr>Algerian</vt:lpstr>
      <vt:lpstr>Arial</vt:lpstr>
      <vt:lpstr>Arial Narrow</vt:lpstr>
      <vt:lpstr>Century Gothic</vt:lpstr>
      <vt:lpstr>Mesh</vt:lpstr>
      <vt:lpstr>PowerPoint Presentation</vt:lpstr>
      <vt:lpstr>INTRODUCTON</vt:lpstr>
      <vt:lpstr>PROJECT DESCRIPTION</vt:lpstr>
      <vt:lpstr>Cont…</vt:lpstr>
      <vt:lpstr>Cont…</vt:lpstr>
      <vt:lpstr>REQUIREMENTS</vt:lpstr>
      <vt:lpstr>PowerPoint Presentation</vt:lpstr>
      <vt:lpstr>PowerPoint Presentation</vt:lpstr>
      <vt:lpstr>THANK YOU  &amp; enjoy!!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Microsoft Office User</cp:lastModifiedBy>
  <cp:revision>8</cp:revision>
  <dcterms:created xsi:type="dcterms:W3CDTF">2020-11-01T05:35:51Z</dcterms:created>
  <dcterms:modified xsi:type="dcterms:W3CDTF">2020-11-01T12:12:50Z</dcterms:modified>
</cp:coreProperties>
</file>