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73" r:id="rId4"/>
    <p:sldId id="270" r:id="rId5"/>
    <p:sldId id="272" r:id="rId6"/>
    <p:sldId id="274" r:id="rId7"/>
    <p:sldId id="269" r:id="rId8"/>
    <p:sldId id="27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6" autoAdjust="0"/>
    <p:restoredTop sz="94660"/>
  </p:normalViewPr>
  <p:slideViewPr>
    <p:cSldViewPr snapToGrid="0">
      <p:cViewPr>
        <p:scale>
          <a:sx n="10" d="100"/>
          <a:sy n="10" d="100"/>
        </p:scale>
        <p:origin x="2550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D64B-21F1-4232-8018-F93AD61A8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65B81-2DC8-4943-B526-E2797B6FA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7E812-7C3B-4CEF-BDD1-248D66B1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2E4B-9070-43BE-A145-9EAC5C45A47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802BA-5F32-4A4D-B870-0F159EF1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56665-F5F1-4D28-B946-3CF8FF3E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88C5-17A9-461F-9EAE-DAA9ED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C65B-59B3-4808-BB26-9283A6CD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EF61A-BFE7-47B4-A778-ECDB979B5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F384D-5D6E-4221-AA76-E6E9F8C7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2E4B-9070-43BE-A145-9EAC5C45A47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F3C2-C525-4BEC-AF5D-F5C96AB0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3C87-A4AF-41E8-8CCF-8572DE46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88C5-17A9-461F-9EAE-DAA9ED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6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86DC0-071C-40E5-9F5B-418D66D0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509E1-9E68-4792-BD30-0F1492514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FCA48-6D12-4897-BE2D-29A23BB6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2E4B-9070-43BE-A145-9EAC5C45A47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E9DE6-29ED-40EE-BFB3-171DA86C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2B4E-BA36-4EFA-BF9C-67AE9089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88C5-17A9-461F-9EAE-DAA9ED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9B3C-5875-4EAF-AB4A-8B6F89B4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19B3-9FCA-4128-A8FE-539C1FCF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FFEC9-8BD4-41C8-BAA5-6E856CFB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2E4B-9070-43BE-A145-9EAC5C45A47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026A-BE56-4FFA-9715-111690A1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FE9FA-6EB5-4DF5-AAB9-0BB5D905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88C5-17A9-461F-9EAE-DAA9ED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D12D-362A-4033-A78F-6013B2E6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6A48B-DC91-4877-BA43-C7985BDB2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522FB-00AD-4985-B377-071A9493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2E4B-9070-43BE-A145-9EAC5C45A47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46C6E-76C8-4342-A9AC-D5F98474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1F1B4-794B-402A-A662-A979295B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88C5-17A9-461F-9EAE-DAA9ED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8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54A4-F3F8-47C6-8171-5AC423C3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A719-918F-4790-81B5-BA43AF50C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94AEC-D9CC-4057-A637-625969358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17C3B-38D1-4F1C-AC96-41CB5490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2E4B-9070-43BE-A145-9EAC5C45A47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937FC-AA34-4E1A-8326-3DDA8E2D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53236-138E-488F-BF5B-802EDD2C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88C5-17A9-461F-9EAE-DAA9ED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0D14-648A-4246-9F25-FE3FC5BE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B1125-B494-4B07-B0A4-4E1E0BABC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A0CED-4EC5-4732-A1FF-4F7123E9E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88312-F7A5-4954-BCFF-A4370A940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A46DB-D5DC-4B37-9A68-38ADA38BC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79784-F513-437E-BF7E-A6C09DEC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2E4B-9070-43BE-A145-9EAC5C45A47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39A36-FEBB-4035-871C-9DDC4A03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0F630-C01E-4BB9-B6DD-4ABFC187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88C5-17A9-461F-9EAE-DAA9ED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9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0799-D371-4C72-9C61-89BF54AB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4CFF2-640C-4D4D-BA02-F71583B7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2E4B-9070-43BE-A145-9EAC5C45A47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ABA0F-2DDB-41E0-A96A-2AF06CF2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D9A52-2238-4511-AD24-E269AFD5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88C5-17A9-461F-9EAE-DAA9ED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6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632CE-C72F-4B31-ABB2-2778BE0D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2E4B-9070-43BE-A145-9EAC5C45A47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E7EF4-FFAC-4BDB-BF01-25A4046F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52241-5522-4D13-9828-322CBC4C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88C5-17A9-461F-9EAE-DAA9ED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5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D77E-4E08-4476-BABD-183895CB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71F7A-97F0-491E-A1C4-5BA8D775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BE460-3E3B-40DD-AE27-C5617313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FCE27-00EE-4103-9396-905C3A34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2E4B-9070-43BE-A145-9EAC5C45A47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272C4-601A-4649-92D3-8CEDAA7E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1D288-6556-4D73-B81D-828B0B25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88C5-17A9-461F-9EAE-DAA9ED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6D42-D004-4F7E-A352-5D5B5E34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3A6C8-4436-493F-A3E6-A1110D282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19E39-2A8D-44B4-87DC-6D7EFE957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DC91D-36B9-42A4-B9D6-68B34D37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2E4B-9070-43BE-A145-9EAC5C45A47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96D3D-A46E-4BBF-ACBC-8C4BAAE6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4A7B-07FA-4BC7-8940-7E8C2626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88C5-17A9-461F-9EAE-DAA9ED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1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53497-C2B3-40FD-A3DF-021FBD62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91392-4A6A-4CDD-95C3-577063D28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C8248-CE30-4C8D-AE5B-0F77D15EF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2E4B-9070-43BE-A145-9EAC5C45A47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0E91B-1407-4C35-A938-22239FDFF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D253A-E735-4280-9159-A7AD8D145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88C5-17A9-461F-9EAE-DAA9ED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1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D64769D-B9E8-4B55-B624-B71B522531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473220" y="2987724"/>
                </a:moveTo>
                <a:cubicBezTo>
                  <a:pt x="8561896" y="2987724"/>
                  <a:pt x="8632125" y="3017335"/>
                  <a:pt x="8683904" y="3076556"/>
                </a:cubicBezTo>
                <a:cubicBezTo>
                  <a:pt x="8735684" y="3135777"/>
                  <a:pt x="8761574" y="3229570"/>
                  <a:pt x="8761574" y="3357934"/>
                </a:cubicBezTo>
                <a:cubicBezTo>
                  <a:pt x="8761574" y="3510483"/>
                  <a:pt x="8736770" y="3616213"/>
                  <a:pt x="8687160" y="3675124"/>
                </a:cubicBezTo>
                <a:cubicBezTo>
                  <a:pt x="8637550" y="3734035"/>
                  <a:pt x="8567478" y="3763491"/>
                  <a:pt x="8476940" y="3763491"/>
                </a:cubicBezTo>
                <a:cubicBezTo>
                  <a:pt x="8388884" y="3763491"/>
                  <a:pt x="8319276" y="3733415"/>
                  <a:pt x="8268116" y="3673264"/>
                </a:cubicBezTo>
                <a:cubicBezTo>
                  <a:pt x="8216956" y="3613113"/>
                  <a:pt x="8191376" y="3514204"/>
                  <a:pt x="8191376" y="3376538"/>
                </a:cubicBezTo>
                <a:cubicBezTo>
                  <a:pt x="8191376" y="3237632"/>
                  <a:pt x="8217111" y="3138103"/>
                  <a:pt x="8268581" y="3077951"/>
                </a:cubicBezTo>
                <a:cubicBezTo>
                  <a:pt x="8320051" y="3017800"/>
                  <a:pt x="8388263" y="2987724"/>
                  <a:pt x="8473220" y="2987724"/>
                </a:cubicBezTo>
                <a:close/>
                <a:moveTo>
                  <a:pt x="6018151" y="2691929"/>
                </a:moveTo>
                <a:lnTo>
                  <a:pt x="6018151" y="4055566"/>
                </a:lnTo>
                <a:lnTo>
                  <a:pt x="6363246" y="4055566"/>
                </a:lnTo>
                <a:lnTo>
                  <a:pt x="6363246" y="3015630"/>
                </a:lnTo>
                <a:lnTo>
                  <a:pt x="6628651" y="4055566"/>
                </a:lnTo>
                <a:lnTo>
                  <a:pt x="6941016" y="4055566"/>
                </a:lnTo>
                <a:lnTo>
                  <a:pt x="7206915" y="3015630"/>
                </a:lnTo>
                <a:lnTo>
                  <a:pt x="7206915" y="4055566"/>
                </a:lnTo>
                <a:lnTo>
                  <a:pt x="7552011" y="4055566"/>
                </a:lnTo>
                <a:lnTo>
                  <a:pt x="7552011" y="2691929"/>
                </a:lnTo>
                <a:lnTo>
                  <a:pt x="6998193" y="2691929"/>
                </a:lnTo>
                <a:lnTo>
                  <a:pt x="6786011" y="3521645"/>
                </a:lnTo>
                <a:lnTo>
                  <a:pt x="6572303" y="2691929"/>
                </a:lnTo>
                <a:close/>
                <a:moveTo>
                  <a:pt x="4433057" y="2691929"/>
                </a:moveTo>
                <a:lnTo>
                  <a:pt x="4433057" y="3504364"/>
                </a:lnTo>
                <a:cubicBezTo>
                  <a:pt x="4433057" y="3571289"/>
                  <a:pt x="4446080" y="3648130"/>
                  <a:pt x="4472124" y="3734888"/>
                </a:cubicBezTo>
                <a:cubicBezTo>
                  <a:pt x="4488247" y="3788800"/>
                  <a:pt x="4518168" y="3841163"/>
                  <a:pt x="4561886" y="3891979"/>
                </a:cubicBezTo>
                <a:cubicBezTo>
                  <a:pt x="4605604" y="3942794"/>
                  <a:pt x="4653819" y="3981990"/>
                  <a:pt x="4706529" y="4009566"/>
                </a:cubicBezTo>
                <a:cubicBezTo>
                  <a:pt x="4759238" y="4037142"/>
                  <a:pt x="4824816" y="4055578"/>
                  <a:pt x="4903261" y="4064875"/>
                </a:cubicBezTo>
                <a:cubicBezTo>
                  <a:pt x="4981705" y="4074172"/>
                  <a:pt x="5054104" y="4078821"/>
                  <a:pt x="5120458" y="4078821"/>
                </a:cubicBezTo>
                <a:cubicBezTo>
                  <a:pt x="5235179" y="4078821"/>
                  <a:pt x="5333467" y="4063637"/>
                  <a:pt x="5415323" y="4033271"/>
                </a:cubicBezTo>
                <a:cubicBezTo>
                  <a:pt x="5474234" y="4011586"/>
                  <a:pt x="5530510" y="3973941"/>
                  <a:pt x="5584149" y="3920335"/>
                </a:cubicBezTo>
                <a:cubicBezTo>
                  <a:pt x="5637789" y="3866728"/>
                  <a:pt x="5677167" y="3804138"/>
                  <a:pt x="5702281" y="3732563"/>
                </a:cubicBezTo>
                <a:cubicBezTo>
                  <a:pt x="5727396" y="3660988"/>
                  <a:pt x="5739954" y="3584921"/>
                  <a:pt x="5739954" y="3504364"/>
                </a:cubicBezTo>
                <a:lnTo>
                  <a:pt x="5739954" y="2691929"/>
                </a:lnTo>
                <a:lnTo>
                  <a:pt x="5319514" y="2691929"/>
                </a:lnTo>
                <a:lnTo>
                  <a:pt x="5319514" y="3523709"/>
                </a:lnTo>
                <a:cubicBezTo>
                  <a:pt x="5319514" y="3599296"/>
                  <a:pt x="5298895" y="3657691"/>
                  <a:pt x="5257657" y="3698895"/>
                </a:cubicBezTo>
                <a:cubicBezTo>
                  <a:pt x="5216420" y="3740099"/>
                  <a:pt x="5159524" y="3760700"/>
                  <a:pt x="5086970" y="3760700"/>
                </a:cubicBezTo>
                <a:cubicBezTo>
                  <a:pt x="5013797" y="3760700"/>
                  <a:pt x="4956591" y="3739791"/>
                  <a:pt x="4915353" y="3697972"/>
                </a:cubicBezTo>
                <a:cubicBezTo>
                  <a:pt x="4874115" y="3656153"/>
                  <a:pt x="4853497" y="3598065"/>
                  <a:pt x="4853497" y="3523709"/>
                </a:cubicBezTo>
                <a:lnTo>
                  <a:pt x="4853497" y="2691929"/>
                </a:lnTo>
                <a:close/>
                <a:moveTo>
                  <a:pt x="8474150" y="2668674"/>
                </a:moveTo>
                <a:cubicBezTo>
                  <a:pt x="8252768" y="2668674"/>
                  <a:pt x="8080066" y="2730686"/>
                  <a:pt x="7956042" y="2854709"/>
                </a:cubicBezTo>
                <a:cubicBezTo>
                  <a:pt x="7832018" y="2978733"/>
                  <a:pt x="7770007" y="3152055"/>
                  <a:pt x="7770007" y="3374678"/>
                </a:cubicBezTo>
                <a:cubicBezTo>
                  <a:pt x="7770007" y="3534048"/>
                  <a:pt x="7801322" y="3666753"/>
                  <a:pt x="7863955" y="3772793"/>
                </a:cubicBezTo>
                <a:cubicBezTo>
                  <a:pt x="7926587" y="3878833"/>
                  <a:pt x="8008286" y="3956347"/>
                  <a:pt x="8109056" y="4005337"/>
                </a:cubicBezTo>
                <a:cubicBezTo>
                  <a:pt x="8209825" y="4054326"/>
                  <a:pt x="8337104" y="4078821"/>
                  <a:pt x="8490893" y="4078821"/>
                </a:cubicBezTo>
                <a:cubicBezTo>
                  <a:pt x="8642201" y="4078821"/>
                  <a:pt x="8768550" y="4050450"/>
                  <a:pt x="8869940" y="3993710"/>
                </a:cubicBezTo>
                <a:cubicBezTo>
                  <a:pt x="8971328" y="3936969"/>
                  <a:pt x="9048844" y="3857594"/>
                  <a:pt x="9102484" y="3755585"/>
                </a:cubicBezTo>
                <a:cubicBezTo>
                  <a:pt x="9156123" y="3653575"/>
                  <a:pt x="9182944" y="3522886"/>
                  <a:pt x="9182944" y="3363515"/>
                </a:cubicBezTo>
                <a:cubicBezTo>
                  <a:pt x="9182944" y="3143994"/>
                  <a:pt x="9121552" y="2973307"/>
                  <a:pt x="8998768" y="2851454"/>
                </a:cubicBezTo>
                <a:cubicBezTo>
                  <a:pt x="8875986" y="2729601"/>
                  <a:pt x="8701112" y="2668674"/>
                  <a:pt x="8474150" y="2668674"/>
                </a:cubicBezTo>
                <a:close/>
                <a:moveTo>
                  <a:pt x="3617702" y="2668674"/>
                </a:moveTo>
                <a:cubicBezTo>
                  <a:pt x="3475695" y="2668674"/>
                  <a:pt x="3363919" y="2686503"/>
                  <a:pt x="3282374" y="2722159"/>
                </a:cubicBezTo>
                <a:cubicBezTo>
                  <a:pt x="3200828" y="2757816"/>
                  <a:pt x="3139747" y="2806805"/>
                  <a:pt x="3099129" y="2869127"/>
                </a:cubicBezTo>
                <a:cubicBezTo>
                  <a:pt x="3058511" y="2931449"/>
                  <a:pt x="3038203" y="2997646"/>
                  <a:pt x="3038203" y="3067720"/>
                </a:cubicBezTo>
                <a:cubicBezTo>
                  <a:pt x="3038203" y="3174380"/>
                  <a:pt x="3077890" y="3262126"/>
                  <a:pt x="3157265" y="3330959"/>
                </a:cubicBezTo>
                <a:cubicBezTo>
                  <a:pt x="3236020" y="3399792"/>
                  <a:pt x="3367795" y="3454983"/>
                  <a:pt x="3552590" y="3496531"/>
                </a:cubicBezTo>
                <a:cubicBezTo>
                  <a:pt x="3665451" y="3521335"/>
                  <a:pt x="3737385" y="3547690"/>
                  <a:pt x="3768391" y="3575596"/>
                </a:cubicBezTo>
                <a:cubicBezTo>
                  <a:pt x="3799396" y="3603501"/>
                  <a:pt x="3814899" y="3635127"/>
                  <a:pt x="3814899" y="3670473"/>
                </a:cubicBezTo>
                <a:cubicBezTo>
                  <a:pt x="3814899" y="3707680"/>
                  <a:pt x="3798621" y="3740392"/>
                  <a:pt x="3766065" y="3768607"/>
                </a:cubicBezTo>
                <a:cubicBezTo>
                  <a:pt x="3733509" y="3796822"/>
                  <a:pt x="3687155" y="3810930"/>
                  <a:pt x="3627004" y="3810930"/>
                </a:cubicBezTo>
                <a:cubicBezTo>
                  <a:pt x="3546388" y="3810930"/>
                  <a:pt x="3484377" y="3783335"/>
                  <a:pt x="3440969" y="3728144"/>
                </a:cubicBezTo>
                <a:cubicBezTo>
                  <a:pt x="3414304" y="3694038"/>
                  <a:pt x="3396630" y="3644429"/>
                  <a:pt x="3387948" y="3579316"/>
                </a:cubicBezTo>
                <a:lnTo>
                  <a:pt x="2987043" y="3604431"/>
                </a:lnTo>
                <a:cubicBezTo>
                  <a:pt x="2998825" y="3742097"/>
                  <a:pt x="3049365" y="3855578"/>
                  <a:pt x="3138662" y="3944875"/>
                </a:cubicBezTo>
                <a:cubicBezTo>
                  <a:pt x="3227958" y="4034172"/>
                  <a:pt x="3388569" y="4078821"/>
                  <a:pt x="3620493" y="4078821"/>
                </a:cubicBezTo>
                <a:cubicBezTo>
                  <a:pt x="3752578" y="4078821"/>
                  <a:pt x="3862028" y="4059752"/>
                  <a:pt x="3948844" y="4021615"/>
                </a:cubicBezTo>
                <a:cubicBezTo>
                  <a:pt x="4035661" y="3983478"/>
                  <a:pt x="4103254" y="3927512"/>
                  <a:pt x="4151623" y="3853718"/>
                </a:cubicBezTo>
                <a:cubicBezTo>
                  <a:pt x="4199992" y="3779924"/>
                  <a:pt x="4224177" y="3699309"/>
                  <a:pt x="4224177" y="3611872"/>
                </a:cubicBezTo>
                <a:cubicBezTo>
                  <a:pt x="4224177" y="3537458"/>
                  <a:pt x="4206038" y="3470176"/>
                  <a:pt x="4169761" y="3410024"/>
                </a:cubicBezTo>
                <a:cubicBezTo>
                  <a:pt x="4133484" y="3349873"/>
                  <a:pt x="4075504" y="3299489"/>
                  <a:pt x="3995818" y="3258871"/>
                </a:cubicBezTo>
                <a:cubicBezTo>
                  <a:pt x="3916134" y="3218253"/>
                  <a:pt x="3784203" y="3178100"/>
                  <a:pt x="3600029" y="3138413"/>
                </a:cubicBezTo>
                <a:cubicBezTo>
                  <a:pt x="3525615" y="3122910"/>
                  <a:pt x="3478486" y="3106167"/>
                  <a:pt x="3458642" y="3088183"/>
                </a:cubicBezTo>
                <a:cubicBezTo>
                  <a:pt x="3438178" y="3070820"/>
                  <a:pt x="3427946" y="3051286"/>
                  <a:pt x="3427946" y="3029582"/>
                </a:cubicBezTo>
                <a:cubicBezTo>
                  <a:pt x="3427946" y="2999817"/>
                  <a:pt x="3440349" y="2974547"/>
                  <a:pt x="3465153" y="2953773"/>
                </a:cubicBezTo>
                <a:cubicBezTo>
                  <a:pt x="3489958" y="2932999"/>
                  <a:pt x="3526855" y="2922612"/>
                  <a:pt x="3575844" y="2922612"/>
                </a:cubicBezTo>
                <a:cubicBezTo>
                  <a:pt x="3635375" y="2922612"/>
                  <a:pt x="3682039" y="2936565"/>
                  <a:pt x="3715836" y="2964470"/>
                </a:cubicBezTo>
                <a:cubicBezTo>
                  <a:pt x="3749632" y="2992375"/>
                  <a:pt x="3771801" y="3037024"/>
                  <a:pt x="3782343" y="3098415"/>
                </a:cubicBezTo>
                <a:lnTo>
                  <a:pt x="4179528" y="3075161"/>
                </a:lnTo>
                <a:cubicBezTo>
                  <a:pt x="4162165" y="2933774"/>
                  <a:pt x="4107750" y="2830680"/>
                  <a:pt x="4016282" y="2765878"/>
                </a:cubicBezTo>
                <a:cubicBezTo>
                  <a:pt x="3924815" y="2701075"/>
                  <a:pt x="3791955" y="2668674"/>
                  <a:pt x="3617702" y="266867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8E3B6-6ADA-4E3D-8708-184F0E643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781" y="0"/>
            <a:ext cx="12994990" cy="68580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DA9C81-241D-4664-9A12-DF4E751EB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71" y="113950"/>
            <a:ext cx="6560458" cy="66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2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4D367D-BBA9-4C53-BD7A-54887281E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t="8959" r="1952" b="189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D54B95-3F75-471D-899F-AD331F7242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473220" y="2987724"/>
                </a:moveTo>
                <a:cubicBezTo>
                  <a:pt x="8561896" y="2987724"/>
                  <a:pt x="8632125" y="3017335"/>
                  <a:pt x="8683904" y="3076556"/>
                </a:cubicBezTo>
                <a:cubicBezTo>
                  <a:pt x="8735684" y="3135777"/>
                  <a:pt x="8761574" y="3229570"/>
                  <a:pt x="8761574" y="3357934"/>
                </a:cubicBezTo>
                <a:cubicBezTo>
                  <a:pt x="8761574" y="3510483"/>
                  <a:pt x="8736770" y="3616213"/>
                  <a:pt x="8687160" y="3675124"/>
                </a:cubicBezTo>
                <a:cubicBezTo>
                  <a:pt x="8637550" y="3734035"/>
                  <a:pt x="8567478" y="3763491"/>
                  <a:pt x="8476940" y="3763491"/>
                </a:cubicBezTo>
                <a:cubicBezTo>
                  <a:pt x="8388884" y="3763491"/>
                  <a:pt x="8319276" y="3733415"/>
                  <a:pt x="8268116" y="3673264"/>
                </a:cubicBezTo>
                <a:cubicBezTo>
                  <a:pt x="8216956" y="3613113"/>
                  <a:pt x="8191376" y="3514204"/>
                  <a:pt x="8191376" y="3376538"/>
                </a:cubicBezTo>
                <a:cubicBezTo>
                  <a:pt x="8191376" y="3237632"/>
                  <a:pt x="8217111" y="3138103"/>
                  <a:pt x="8268581" y="3077951"/>
                </a:cubicBezTo>
                <a:cubicBezTo>
                  <a:pt x="8320051" y="3017800"/>
                  <a:pt x="8388263" y="2987724"/>
                  <a:pt x="8473220" y="2987724"/>
                </a:cubicBezTo>
                <a:close/>
                <a:moveTo>
                  <a:pt x="6018151" y="2691929"/>
                </a:moveTo>
                <a:lnTo>
                  <a:pt x="6018151" y="4055566"/>
                </a:lnTo>
                <a:lnTo>
                  <a:pt x="6363246" y="4055566"/>
                </a:lnTo>
                <a:lnTo>
                  <a:pt x="6363246" y="3015630"/>
                </a:lnTo>
                <a:lnTo>
                  <a:pt x="6628651" y="4055566"/>
                </a:lnTo>
                <a:lnTo>
                  <a:pt x="6941016" y="4055566"/>
                </a:lnTo>
                <a:lnTo>
                  <a:pt x="7206915" y="3015630"/>
                </a:lnTo>
                <a:lnTo>
                  <a:pt x="7206915" y="4055566"/>
                </a:lnTo>
                <a:lnTo>
                  <a:pt x="7552011" y="4055566"/>
                </a:lnTo>
                <a:lnTo>
                  <a:pt x="7552011" y="2691929"/>
                </a:lnTo>
                <a:lnTo>
                  <a:pt x="6998193" y="2691929"/>
                </a:lnTo>
                <a:lnTo>
                  <a:pt x="6786011" y="3521645"/>
                </a:lnTo>
                <a:lnTo>
                  <a:pt x="6572303" y="2691929"/>
                </a:lnTo>
                <a:close/>
                <a:moveTo>
                  <a:pt x="4433057" y="2691929"/>
                </a:moveTo>
                <a:lnTo>
                  <a:pt x="4433057" y="3504364"/>
                </a:lnTo>
                <a:cubicBezTo>
                  <a:pt x="4433057" y="3571289"/>
                  <a:pt x="4446080" y="3648130"/>
                  <a:pt x="4472124" y="3734888"/>
                </a:cubicBezTo>
                <a:cubicBezTo>
                  <a:pt x="4488247" y="3788800"/>
                  <a:pt x="4518168" y="3841163"/>
                  <a:pt x="4561886" y="3891979"/>
                </a:cubicBezTo>
                <a:cubicBezTo>
                  <a:pt x="4605604" y="3942794"/>
                  <a:pt x="4653819" y="3981990"/>
                  <a:pt x="4706529" y="4009566"/>
                </a:cubicBezTo>
                <a:cubicBezTo>
                  <a:pt x="4759238" y="4037142"/>
                  <a:pt x="4824816" y="4055578"/>
                  <a:pt x="4903261" y="4064875"/>
                </a:cubicBezTo>
                <a:cubicBezTo>
                  <a:pt x="4981705" y="4074172"/>
                  <a:pt x="5054104" y="4078821"/>
                  <a:pt x="5120458" y="4078821"/>
                </a:cubicBezTo>
                <a:cubicBezTo>
                  <a:pt x="5235179" y="4078821"/>
                  <a:pt x="5333467" y="4063637"/>
                  <a:pt x="5415323" y="4033271"/>
                </a:cubicBezTo>
                <a:cubicBezTo>
                  <a:pt x="5474234" y="4011586"/>
                  <a:pt x="5530510" y="3973941"/>
                  <a:pt x="5584149" y="3920335"/>
                </a:cubicBezTo>
                <a:cubicBezTo>
                  <a:pt x="5637789" y="3866728"/>
                  <a:pt x="5677167" y="3804138"/>
                  <a:pt x="5702281" y="3732563"/>
                </a:cubicBezTo>
                <a:cubicBezTo>
                  <a:pt x="5727396" y="3660988"/>
                  <a:pt x="5739954" y="3584921"/>
                  <a:pt x="5739954" y="3504364"/>
                </a:cubicBezTo>
                <a:lnTo>
                  <a:pt x="5739954" y="2691929"/>
                </a:lnTo>
                <a:lnTo>
                  <a:pt x="5319514" y="2691929"/>
                </a:lnTo>
                <a:lnTo>
                  <a:pt x="5319514" y="3523709"/>
                </a:lnTo>
                <a:cubicBezTo>
                  <a:pt x="5319514" y="3599296"/>
                  <a:pt x="5298895" y="3657691"/>
                  <a:pt x="5257657" y="3698895"/>
                </a:cubicBezTo>
                <a:cubicBezTo>
                  <a:pt x="5216420" y="3740099"/>
                  <a:pt x="5159524" y="3760700"/>
                  <a:pt x="5086970" y="3760700"/>
                </a:cubicBezTo>
                <a:cubicBezTo>
                  <a:pt x="5013797" y="3760700"/>
                  <a:pt x="4956591" y="3739791"/>
                  <a:pt x="4915353" y="3697972"/>
                </a:cubicBezTo>
                <a:cubicBezTo>
                  <a:pt x="4874115" y="3656153"/>
                  <a:pt x="4853497" y="3598065"/>
                  <a:pt x="4853497" y="3523709"/>
                </a:cubicBezTo>
                <a:lnTo>
                  <a:pt x="4853497" y="2691929"/>
                </a:lnTo>
                <a:close/>
                <a:moveTo>
                  <a:pt x="8474150" y="2668674"/>
                </a:moveTo>
                <a:cubicBezTo>
                  <a:pt x="8252768" y="2668674"/>
                  <a:pt x="8080066" y="2730686"/>
                  <a:pt x="7956042" y="2854709"/>
                </a:cubicBezTo>
                <a:cubicBezTo>
                  <a:pt x="7832018" y="2978733"/>
                  <a:pt x="7770007" y="3152055"/>
                  <a:pt x="7770007" y="3374678"/>
                </a:cubicBezTo>
                <a:cubicBezTo>
                  <a:pt x="7770007" y="3534048"/>
                  <a:pt x="7801322" y="3666753"/>
                  <a:pt x="7863955" y="3772793"/>
                </a:cubicBezTo>
                <a:cubicBezTo>
                  <a:pt x="7926587" y="3878833"/>
                  <a:pt x="8008286" y="3956347"/>
                  <a:pt x="8109056" y="4005337"/>
                </a:cubicBezTo>
                <a:cubicBezTo>
                  <a:pt x="8209825" y="4054326"/>
                  <a:pt x="8337104" y="4078821"/>
                  <a:pt x="8490893" y="4078821"/>
                </a:cubicBezTo>
                <a:cubicBezTo>
                  <a:pt x="8642201" y="4078821"/>
                  <a:pt x="8768550" y="4050450"/>
                  <a:pt x="8869940" y="3993710"/>
                </a:cubicBezTo>
                <a:cubicBezTo>
                  <a:pt x="8971328" y="3936969"/>
                  <a:pt x="9048844" y="3857594"/>
                  <a:pt x="9102484" y="3755585"/>
                </a:cubicBezTo>
                <a:cubicBezTo>
                  <a:pt x="9156123" y="3653575"/>
                  <a:pt x="9182944" y="3522886"/>
                  <a:pt x="9182944" y="3363515"/>
                </a:cubicBezTo>
                <a:cubicBezTo>
                  <a:pt x="9182944" y="3143994"/>
                  <a:pt x="9121552" y="2973307"/>
                  <a:pt x="8998768" y="2851454"/>
                </a:cubicBezTo>
                <a:cubicBezTo>
                  <a:pt x="8875986" y="2729601"/>
                  <a:pt x="8701112" y="2668674"/>
                  <a:pt x="8474150" y="2668674"/>
                </a:cubicBezTo>
                <a:close/>
                <a:moveTo>
                  <a:pt x="3617702" y="2668674"/>
                </a:moveTo>
                <a:cubicBezTo>
                  <a:pt x="3475695" y="2668674"/>
                  <a:pt x="3363919" y="2686503"/>
                  <a:pt x="3282374" y="2722159"/>
                </a:cubicBezTo>
                <a:cubicBezTo>
                  <a:pt x="3200828" y="2757816"/>
                  <a:pt x="3139747" y="2806805"/>
                  <a:pt x="3099129" y="2869127"/>
                </a:cubicBezTo>
                <a:cubicBezTo>
                  <a:pt x="3058511" y="2931449"/>
                  <a:pt x="3038203" y="2997646"/>
                  <a:pt x="3038203" y="3067720"/>
                </a:cubicBezTo>
                <a:cubicBezTo>
                  <a:pt x="3038203" y="3174380"/>
                  <a:pt x="3077890" y="3262126"/>
                  <a:pt x="3157265" y="3330959"/>
                </a:cubicBezTo>
                <a:cubicBezTo>
                  <a:pt x="3236020" y="3399792"/>
                  <a:pt x="3367795" y="3454983"/>
                  <a:pt x="3552590" y="3496531"/>
                </a:cubicBezTo>
                <a:cubicBezTo>
                  <a:pt x="3665451" y="3521335"/>
                  <a:pt x="3737385" y="3547690"/>
                  <a:pt x="3768391" y="3575596"/>
                </a:cubicBezTo>
                <a:cubicBezTo>
                  <a:pt x="3799396" y="3603501"/>
                  <a:pt x="3814899" y="3635127"/>
                  <a:pt x="3814899" y="3670473"/>
                </a:cubicBezTo>
                <a:cubicBezTo>
                  <a:pt x="3814899" y="3707680"/>
                  <a:pt x="3798621" y="3740392"/>
                  <a:pt x="3766065" y="3768607"/>
                </a:cubicBezTo>
                <a:cubicBezTo>
                  <a:pt x="3733509" y="3796822"/>
                  <a:pt x="3687155" y="3810930"/>
                  <a:pt x="3627004" y="3810930"/>
                </a:cubicBezTo>
                <a:cubicBezTo>
                  <a:pt x="3546388" y="3810930"/>
                  <a:pt x="3484377" y="3783335"/>
                  <a:pt x="3440969" y="3728144"/>
                </a:cubicBezTo>
                <a:cubicBezTo>
                  <a:pt x="3414304" y="3694038"/>
                  <a:pt x="3396630" y="3644429"/>
                  <a:pt x="3387948" y="3579316"/>
                </a:cubicBezTo>
                <a:lnTo>
                  <a:pt x="2987043" y="3604431"/>
                </a:lnTo>
                <a:cubicBezTo>
                  <a:pt x="2998825" y="3742097"/>
                  <a:pt x="3049365" y="3855578"/>
                  <a:pt x="3138662" y="3944875"/>
                </a:cubicBezTo>
                <a:cubicBezTo>
                  <a:pt x="3227958" y="4034172"/>
                  <a:pt x="3388569" y="4078821"/>
                  <a:pt x="3620493" y="4078821"/>
                </a:cubicBezTo>
                <a:cubicBezTo>
                  <a:pt x="3752578" y="4078821"/>
                  <a:pt x="3862028" y="4059752"/>
                  <a:pt x="3948844" y="4021615"/>
                </a:cubicBezTo>
                <a:cubicBezTo>
                  <a:pt x="4035661" y="3983478"/>
                  <a:pt x="4103254" y="3927512"/>
                  <a:pt x="4151623" y="3853718"/>
                </a:cubicBezTo>
                <a:cubicBezTo>
                  <a:pt x="4199992" y="3779924"/>
                  <a:pt x="4224177" y="3699309"/>
                  <a:pt x="4224177" y="3611872"/>
                </a:cubicBezTo>
                <a:cubicBezTo>
                  <a:pt x="4224177" y="3537458"/>
                  <a:pt x="4206038" y="3470176"/>
                  <a:pt x="4169761" y="3410024"/>
                </a:cubicBezTo>
                <a:cubicBezTo>
                  <a:pt x="4133484" y="3349873"/>
                  <a:pt x="4075504" y="3299489"/>
                  <a:pt x="3995818" y="3258871"/>
                </a:cubicBezTo>
                <a:cubicBezTo>
                  <a:pt x="3916134" y="3218253"/>
                  <a:pt x="3784203" y="3178100"/>
                  <a:pt x="3600029" y="3138413"/>
                </a:cubicBezTo>
                <a:cubicBezTo>
                  <a:pt x="3525615" y="3122910"/>
                  <a:pt x="3478486" y="3106167"/>
                  <a:pt x="3458642" y="3088183"/>
                </a:cubicBezTo>
                <a:cubicBezTo>
                  <a:pt x="3438178" y="3070820"/>
                  <a:pt x="3427946" y="3051286"/>
                  <a:pt x="3427946" y="3029582"/>
                </a:cubicBezTo>
                <a:cubicBezTo>
                  <a:pt x="3427946" y="2999817"/>
                  <a:pt x="3440349" y="2974547"/>
                  <a:pt x="3465153" y="2953773"/>
                </a:cubicBezTo>
                <a:cubicBezTo>
                  <a:pt x="3489958" y="2932999"/>
                  <a:pt x="3526855" y="2922612"/>
                  <a:pt x="3575844" y="2922612"/>
                </a:cubicBezTo>
                <a:cubicBezTo>
                  <a:pt x="3635375" y="2922612"/>
                  <a:pt x="3682039" y="2936565"/>
                  <a:pt x="3715836" y="2964470"/>
                </a:cubicBezTo>
                <a:cubicBezTo>
                  <a:pt x="3749632" y="2992375"/>
                  <a:pt x="3771801" y="3037024"/>
                  <a:pt x="3782343" y="3098415"/>
                </a:cubicBezTo>
                <a:lnTo>
                  <a:pt x="4179528" y="3075161"/>
                </a:lnTo>
                <a:cubicBezTo>
                  <a:pt x="4162165" y="2933774"/>
                  <a:pt x="4107750" y="2830680"/>
                  <a:pt x="4016282" y="2765878"/>
                </a:cubicBezTo>
                <a:cubicBezTo>
                  <a:pt x="3924815" y="2701075"/>
                  <a:pt x="3791955" y="2668674"/>
                  <a:pt x="3617702" y="266867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57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2812D-082E-4E28-83C5-5F033752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2" y="4460730"/>
            <a:ext cx="9173855" cy="2076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AE8E3-D968-45C4-8921-5300CC71B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320530"/>
            <a:ext cx="5207000" cy="3905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5009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EDC07-BEC7-470E-BD4F-3BA17EF4C1C6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701" y="-63499"/>
            <a:ext cx="10007600" cy="726440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6F1A94-4D41-4808-869C-62821C846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622300"/>
            <a:ext cx="3556000" cy="2667000"/>
          </a:xfrm>
          <a:prstGeom prst="rect">
            <a:avLst/>
          </a:prstGeom>
          <a:effectLst>
            <a:softEdge rad="4191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BD89E-1102-42F7-B185-E3059F08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71" y="10180501"/>
            <a:ext cx="10983858" cy="195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809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73B6A1-D5C2-4F0D-98FF-91D5C3993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406400"/>
            <a:ext cx="4165600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161AE4-E0A4-4E88-A8A3-A1076E266A34}"/>
              </a:ext>
            </a:extLst>
          </p:cNvPr>
          <p:cNvSpPr/>
          <p:nvPr/>
        </p:nvSpPr>
        <p:spPr>
          <a:xfrm>
            <a:off x="4940300" y="1695450"/>
            <a:ext cx="914400" cy="5461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38DADD-68EE-4949-8493-7EF87D80BFC5}"/>
              </a:ext>
            </a:extLst>
          </p:cNvPr>
          <p:cNvCxnSpPr>
            <a:stCxn id="7" idx="2"/>
          </p:cNvCxnSpPr>
          <p:nvPr/>
        </p:nvCxnSpPr>
        <p:spPr>
          <a:xfrm>
            <a:off x="5397500" y="2241550"/>
            <a:ext cx="0" cy="179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6458E16-AFB9-41B4-83D2-0929C82EF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71" y="4186101"/>
            <a:ext cx="10983858" cy="195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5502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D804CB-51A3-4A3D-BE85-FEFCC83A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0"/>
            <a:ext cx="5953125" cy="421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05A98-D443-4998-936A-9C726F73E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8" y="4555549"/>
            <a:ext cx="10840963" cy="1752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B01A9B-8C78-4C55-8364-04079C404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14" y="870858"/>
            <a:ext cx="4165600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5F689474-E869-4025-B1F1-275421EB18F1}"/>
              </a:ext>
            </a:extLst>
          </p:cNvPr>
          <p:cNvSpPr/>
          <p:nvPr/>
        </p:nvSpPr>
        <p:spPr>
          <a:xfrm rot="1474233">
            <a:off x="2874444" y="3113507"/>
            <a:ext cx="607916" cy="198071"/>
          </a:xfrm>
          <a:prstGeom prst="parallelogram">
            <a:avLst>
              <a:gd name="adj" fmla="val 10366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157A0C99-DA36-4471-957C-197582C2C6AF}"/>
              </a:ext>
            </a:extLst>
          </p:cNvPr>
          <p:cNvSpPr/>
          <p:nvPr/>
        </p:nvSpPr>
        <p:spPr>
          <a:xfrm rot="1474233">
            <a:off x="1555231" y="2494383"/>
            <a:ext cx="607916" cy="198071"/>
          </a:xfrm>
          <a:prstGeom prst="parallelogram">
            <a:avLst>
              <a:gd name="adj" fmla="val 10366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2DA937-A221-441A-BC06-5CFA0AC5266B}"/>
              </a:ext>
            </a:extLst>
          </p:cNvPr>
          <p:cNvCxnSpPr>
            <a:stCxn id="10" idx="4"/>
          </p:cNvCxnSpPr>
          <p:nvPr/>
        </p:nvCxnSpPr>
        <p:spPr>
          <a:xfrm>
            <a:off x="1818009" y="2683486"/>
            <a:ext cx="1360393" cy="187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4700C0-4F3A-41C7-A9A2-342510AB12E9}"/>
              </a:ext>
            </a:extLst>
          </p:cNvPr>
          <p:cNvCxnSpPr>
            <a:stCxn id="9" idx="2"/>
          </p:cNvCxnSpPr>
          <p:nvPr/>
        </p:nvCxnSpPr>
        <p:spPr>
          <a:xfrm flipH="1">
            <a:off x="3178402" y="3296245"/>
            <a:ext cx="183070" cy="125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75CDA5-DAA1-40C9-8069-332A56478F2D}"/>
              </a:ext>
            </a:extLst>
          </p:cNvPr>
          <p:cNvSpPr/>
          <p:nvPr/>
        </p:nvSpPr>
        <p:spPr>
          <a:xfrm>
            <a:off x="0" y="740369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9EF57B-ACCC-45C7-9A3F-79DB14CBD42D}"/>
              </a:ext>
            </a:extLst>
          </p:cNvPr>
          <p:cNvSpPr txBox="1"/>
          <p:nvPr/>
        </p:nvSpPr>
        <p:spPr>
          <a:xfrm>
            <a:off x="2466975" y="9632361"/>
            <a:ext cx="72580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latin typeface="Arial Black" panose="020B0A04020102020204" pitchFamily="34" charset="0"/>
              </a:rPr>
              <a:t>SUMO</a:t>
            </a:r>
          </a:p>
        </p:txBody>
      </p:sp>
    </p:spTree>
    <p:extLst>
      <p:ext uri="{BB962C8B-B14F-4D97-AF65-F5344CB8AC3E}">
        <p14:creationId xmlns:p14="http://schemas.microsoft.com/office/powerpoint/2010/main" val="1566611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4D367D-BBA9-4C53-BD7A-54887281E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t="8959" r="1952" b="189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05D56F-F0ED-48CD-AAEB-01ADCCA6B2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81311-29FB-4EE6-9058-CBF2A5B01A0B}"/>
              </a:ext>
            </a:extLst>
          </p:cNvPr>
          <p:cNvSpPr txBox="1"/>
          <p:nvPr/>
        </p:nvSpPr>
        <p:spPr>
          <a:xfrm>
            <a:off x="2466975" y="2228671"/>
            <a:ext cx="72580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latin typeface="Arial Black" panose="020B0A04020102020204" pitchFamily="34" charset="0"/>
              </a:rPr>
              <a:t>SUMO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9656F-05F9-49C0-8228-1EFF37D1B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71" y="36689950"/>
            <a:ext cx="6560458" cy="66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45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8E3B6-6ADA-4E3D-8708-184F0E643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495" y="-1"/>
            <a:ext cx="12994990" cy="68580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DA9C81-241D-4664-9A12-DF4E751EB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71" y="113950"/>
            <a:ext cx="6560458" cy="66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5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">
        <p159:morph option="byObject"/>
      </p:transition>
    </mc:Choice>
    <mc:Fallback xmlns="">
      <p:transition spd="slow" advTm="5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38CEE2-4E59-47F9-9EDB-765287804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24659"/>
            <a:ext cx="3352800" cy="3388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D0312-0B09-4016-878B-16F546FE5A89}"/>
              </a:ext>
            </a:extLst>
          </p:cNvPr>
          <p:cNvSpPr txBox="1"/>
          <p:nvPr/>
        </p:nvSpPr>
        <p:spPr>
          <a:xfrm>
            <a:off x="3892550" y="3651151"/>
            <a:ext cx="440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Presented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06D9C-4B85-4CCD-B82A-71C0BBFDD036}"/>
              </a:ext>
            </a:extLst>
          </p:cNvPr>
          <p:cNvSpPr txBox="1"/>
          <p:nvPr/>
        </p:nvSpPr>
        <p:spPr>
          <a:xfrm>
            <a:off x="3892550" y="4540151"/>
            <a:ext cx="440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Daniel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3C82B-3B64-46C4-9D56-8D3DC6685F2B}"/>
              </a:ext>
            </a:extLst>
          </p:cNvPr>
          <p:cNvSpPr txBox="1"/>
          <p:nvPr/>
        </p:nvSpPr>
        <p:spPr>
          <a:xfrm>
            <a:off x="336550" y="4540151"/>
            <a:ext cx="440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Rishabh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352E4-77D0-4DC9-B966-9F4CDEC4061E}"/>
              </a:ext>
            </a:extLst>
          </p:cNvPr>
          <p:cNvSpPr txBox="1"/>
          <p:nvPr/>
        </p:nvSpPr>
        <p:spPr>
          <a:xfrm>
            <a:off x="7245350" y="4540151"/>
            <a:ext cx="440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Ryan</a:t>
            </a:r>
          </a:p>
        </p:txBody>
      </p:sp>
    </p:spTree>
    <p:extLst>
      <p:ext uri="{BB962C8B-B14F-4D97-AF65-F5344CB8AC3E}">
        <p14:creationId xmlns:p14="http://schemas.microsoft.com/office/powerpoint/2010/main" val="1598998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RK</dc:creator>
  <cp:lastModifiedBy>Ryan RK</cp:lastModifiedBy>
  <cp:revision>5</cp:revision>
  <dcterms:created xsi:type="dcterms:W3CDTF">2023-04-28T18:59:41Z</dcterms:created>
  <dcterms:modified xsi:type="dcterms:W3CDTF">2023-04-28T19:41:34Z</dcterms:modified>
</cp:coreProperties>
</file>