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194C-E522-FBB7-18CD-6D31CF36E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69639-9AA9-E5CB-AF21-98F18DEDE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91DFB-A4AC-2083-0EAC-A687B10FF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234-A563-4C1D-8389-07FAA9A2D524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45165-79EF-E3D1-25B6-CB87263C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230CF-0769-1F59-7922-0B2D7C22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683C-15A5-4065-B300-74FB5851F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15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77D5-0858-97BA-FE02-88FAA671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5EABB-D775-E186-7B9E-0E750B7A9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E9F0C-F616-FDE8-9E3C-1B7C5AC7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234-A563-4C1D-8389-07FAA9A2D524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72A40-E52E-BBC0-EA10-39943F5F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D0AD9-F6B6-EF4C-5ED5-DF391655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683C-15A5-4065-B300-74FB5851F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48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D02E10-94CF-A3C8-FECB-E75479B96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9ED5F-CD18-A249-FF66-DD21657BF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5EB61-09A2-BDEA-358B-F682D997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234-A563-4C1D-8389-07FAA9A2D524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2AF61-422C-96A0-D74D-F0681529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E688A-61A7-8F9F-5D37-A4673C25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683C-15A5-4065-B300-74FB5851F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80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80E0-74CD-95FD-3C4C-178CC313B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DA92F-0175-15BA-2634-94873501E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EE7D4-3FF8-AAB2-14C8-F37CA0B2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234-A563-4C1D-8389-07FAA9A2D524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7A25A-B2AA-1CA0-FFF2-64053334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C40F2-8711-63F4-0E8F-675838EA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683C-15A5-4065-B300-74FB5851F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94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4F47-5CEF-CC5F-B8BB-40EE2E96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C99CD-1D90-D4AD-C831-1821918FF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D3B0F-ED19-24C5-4451-A39C1672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234-A563-4C1D-8389-07FAA9A2D524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A1A6A-66C3-EE4A-588E-3DA1ED21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39354-736E-13D3-D7F3-10E3D6C0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683C-15A5-4065-B300-74FB5851F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15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557E-6C90-20EB-008F-2FEA9D99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EE3B6-77A1-13FB-C576-E5E6A76F6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50FAC-4C79-C707-2A59-D18869BC3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7B610-D9FF-E7EB-C4C8-F4182B698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234-A563-4C1D-8389-07FAA9A2D524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D6F56-525D-E2B8-DBFE-8C4E1619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52060-EDB6-77AC-D68C-DEA45968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683C-15A5-4065-B300-74FB5851F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34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C1CD-E4D2-547B-B6A7-60DAC1A2A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40DD0-E41A-4C8B-2FB1-CD6F68C0F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89ABF-2106-65D2-6230-B9A789556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421E2-680F-91C8-D5D7-87FEE5F34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4FBDC-BDC3-FBB5-E5CC-8CD1E45D2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BF2C50-8C13-BFE1-4718-9C2C205E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234-A563-4C1D-8389-07FAA9A2D524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E0CA54-45DA-BAA6-A84D-C4675244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DE40CE-E8A4-1730-BE9F-CF61F5FF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683C-15A5-4065-B300-74FB5851F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6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1C88-23FD-F504-E79F-B45BFA93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FBFBE-0839-0338-6609-3E72D6C0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234-A563-4C1D-8389-07FAA9A2D524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8CF00-675C-691D-ED52-15A7E3FA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751BE-12AF-C0F2-08EA-15425B86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683C-15A5-4065-B300-74FB5851F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77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5B746-901E-B9E3-7E05-B7885DA9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234-A563-4C1D-8389-07FAA9A2D524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6298C-8412-3D80-4442-11A87A2C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34BBE-958B-C03E-2A28-67D7A565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683C-15A5-4065-B300-74FB5851F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16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E657-A0E6-ACA2-3F55-8D8AA48D5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27791-7FFD-E400-79B4-1D2DB123B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73312-FEB4-02A6-9A34-E0AE49C5C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A2C41-1627-38AC-1FAD-CD520FAD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234-A563-4C1D-8389-07FAA9A2D524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82E91-2F73-34AF-F3DE-4A20E33A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37975-0F85-3A72-983C-2BC597C6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683C-15A5-4065-B300-74FB5851F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16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959C5-5D59-27CF-C74D-6B4802C5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E95E4-B1E5-F59D-A9C4-0C27588D9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DD021-6274-C0C8-4D8B-089A79257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C560C-C158-45D9-E052-CEE3AA26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234-A563-4C1D-8389-07FAA9A2D524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6C3E3-CF9A-428A-BD2C-B5CA7914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80F98-31FA-ECD7-0E7F-4873BEB7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683C-15A5-4065-B300-74FB5851F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41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E3476-1D58-A1C0-6F6B-7B10296F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E08B0-CCC3-7D46-4037-2CC55ED69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7593F-573D-FEE1-DAE1-63C071C33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6C234-A563-4C1D-8389-07FAA9A2D524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8DAB2-8C0D-E1B0-0CE5-7EC72DF8B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EE09D-E1C4-3084-D6FB-AB5198658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1683C-15A5-4065-B300-74FB5851F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15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bc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7380-33E3-677E-B665-6FFF4DCB3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534"/>
            <a:ext cx="9144000" cy="1040140"/>
          </a:xfrm>
        </p:spPr>
        <p:txBody>
          <a:bodyPr>
            <a:noAutofit/>
          </a:bodyPr>
          <a:lstStyle/>
          <a:p>
            <a:r>
              <a:rPr lang="en-IN" sz="3200" dirty="0"/>
              <a:t>Register</a:t>
            </a:r>
            <a:br>
              <a:rPr lang="en-IN" sz="3200" dirty="0"/>
            </a:br>
            <a:r>
              <a:rPr lang="en-IN" sz="3200" dirty="0"/>
              <a:t>Create an account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3596C-F933-61C9-7408-8C1383FC0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98863"/>
            <a:ext cx="9144000" cy="2978869"/>
          </a:xfrm>
        </p:spPr>
        <p:txBody>
          <a:bodyPr/>
          <a:lstStyle/>
          <a:p>
            <a:r>
              <a:rPr lang="en-IN" dirty="0"/>
              <a:t>Register as : - Tenant   - owner</a:t>
            </a:r>
          </a:p>
          <a:p>
            <a:r>
              <a:rPr lang="en-IN" dirty="0"/>
              <a:t>Email id: </a:t>
            </a:r>
            <a:r>
              <a:rPr lang="en-IN" dirty="0">
                <a:hlinkClick r:id="rId2"/>
              </a:rPr>
              <a:t>abc@gmail.com</a:t>
            </a:r>
            <a:endParaRPr lang="en-IN" dirty="0"/>
          </a:p>
          <a:p>
            <a:r>
              <a:rPr lang="en-IN" dirty="0"/>
              <a:t>Phone NO: </a:t>
            </a:r>
          </a:p>
          <a:p>
            <a:r>
              <a:rPr lang="en-IN" dirty="0"/>
              <a:t> password : </a:t>
            </a:r>
          </a:p>
          <a:p>
            <a:r>
              <a:rPr lang="en-IN" dirty="0"/>
              <a:t>Confirm password: </a:t>
            </a:r>
          </a:p>
          <a:p>
            <a:r>
              <a:rPr lang="en-IN" dirty="0">
                <a:highlight>
                  <a:srgbClr val="008080"/>
                </a:highlight>
              </a:rPr>
              <a:t>Submit 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AE119-5E0F-A53D-E38F-DE28B794D50E}"/>
              </a:ext>
            </a:extLst>
          </p:cNvPr>
          <p:cNvSpPr txBox="1"/>
          <p:nvPr/>
        </p:nvSpPr>
        <p:spPr>
          <a:xfrm>
            <a:off x="2790334" y="5165889"/>
            <a:ext cx="581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Already have an account?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2844457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289415-9C2E-56C5-8761-49497AB7A8EE}"/>
              </a:ext>
            </a:extLst>
          </p:cNvPr>
          <p:cNvSpPr/>
          <p:nvPr/>
        </p:nvSpPr>
        <p:spPr>
          <a:xfrm>
            <a:off x="0" y="0"/>
            <a:ext cx="12192000" cy="12820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73550-E7EF-08C6-788B-9CB201CEB141}"/>
              </a:ext>
            </a:extLst>
          </p:cNvPr>
          <p:cNvSpPr/>
          <p:nvPr/>
        </p:nvSpPr>
        <p:spPr>
          <a:xfrm>
            <a:off x="808734" y="179357"/>
            <a:ext cx="28822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RentNest</a:t>
            </a:r>
            <a:endParaRPr lang="en-US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BA5B2-9DC2-AC2C-0CC3-22A5B992C20D}"/>
              </a:ext>
            </a:extLst>
          </p:cNvPr>
          <p:cNvSpPr txBox="1"/>
          <p:nvPr/>
        </p:nvSpPr>
        <p:spPr>
          <a:xfrm>
            <a:off x="5552388" y="301658"/>
            <a:ext cx="635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	History	</a:t>
            </a:r>
            <a:r>
              <a:rPr lang="en-IN" dirty="0" err="1"/>
              <a:t>RecentPayment</a:t>
            </a:r>
            <a:r>
              <a:rPr lang="en-IN" dirty="0"/>
              <a:t>	Schedule		Logout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21D82B-9F78-0E78-08C6-4CCE6B7E0908}"/>
              </a:ext>
            </a:extLst>
          </p:cNvPr>
          <p:cNvSpPr txBox="1"/>
          <p:nvPr/>
        </p:nvSpPr>
        <p:spPr>
          <a:xfrm>
            <a:off x="386499" y="1545996"/>
            <a:ext cx="151771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All Requests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F0310-48EB-1E4D-46FF-0518A870C21B}"/>
              </a:ext>
            </a:extLst>
          </p:cNvPr>
          <p:cNvSpPr txBox="1"/>
          <p:nvPr/>
        </p:nvSpPr>
        <p:spPr>
          <a:xfrm>
            <a:off x="8672660" y="829559"/>
            <a:ext cx="258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Owner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E34DEC-E9BF-AB28-C792-257DCF91A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731502"/>
              </p:ext>
            </p:extLst>
          </p:nvPr>
        </p:nvGraphicFramePr>
        <p:xfrm>
          <a:off x="386498" y="2520186"/>
          <a:ext cx="1159496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371">
                  <a:extLst>
                    <a:ext uri="{9D8B030D-6E8A-4147-A177-3AD203B41FA5}">
                      <a16:colId xmlns:a16="http://schemas.microsoft.com/office/drawing/2014/main" val="727233290"/>
                    </a:ext>
                  </a:extLst>
                </a:gridCol>
                <a:gridCol w="1449371">
                  <a:extLst>
                    <a:ext uri="{9D8B030D-6E8A-4147-A177-3AD203B41FA5}">
                      <a16:colId xmlns:a16="http://schemas.microsoft.com/office/drawing/2014/main" val="2672254402"/>
                    </a:ext>
                  </a:extLst>
                </a:gridCol>
                <a:gridCol w="1449371">
                  <a:extLst>
                    <a:ext uri="{9D8B030D-6E8A-4147-A177-3AD203B41FA5}">
                      <a16:colId xmlns:a16="http://schemas.microsoft.com/office/drawing/2014/main" val="2935959263"/>
                    </a:ext>
                  </a:extLst>
                </a:gridCol>
                <a:gridCol w="1449371">
                  <a:extLst>
                    <a:ext uri="{9D8B030D-6E8A-4147-A177-3AD203B41FA5}">
                      <a16:colId xmlns:a16="http://schemas.microsoft.com/office/drawing/2014/main" val="4267526940"/>
                    </a:ext>
                  </a:extLst>
                </a:gridCol>
                <a:gridCol w="1449371">
                  <a:extLst>
                    <a:ext uri="{9D8B030D-6E8A-4147-A177-3AD203B41FA5}">
                      <a16:colId xmlns:a16="http://schemas.microsoft.com/office/drawing/2014/main" val="4190482866"/>
                    </a:ext>
                  </a:extLst>
                </a:gridCol>
                <a:gridCol w="681088">
                  <a:extLst>
                    <a:ext uri="{9D8B030D-6E8A-4147-A177-3AD203B41FA5}">
                      <a16:colId xmlns:a16="http://schemas.microsoft.com/office/drawing/2014/main" val="2597441462"/>
                    </a:ext>
                  </a:extLst>
                </a:gridCol>
                <a:gridCol w="1489435">
                  <a:extLst>
                    <a:ext uri="{9D8B030D-6E8A-4147-A177-3AD203B41FA5}">
                      <a16:colId xmlns:a16="http://schemas.microsoft.com/office/drawing/2014/main" val="2535130228"/>
                    </a:ext>
                  </a:extLst>
                </a:gridCol>
                <a:gridCol w="2177590">
                  <a:extLst>
                    <a:ext uri="{9D8B030D-6E8A-4147-A177-3AD203B41FA5}">
                      <a16:colId xmlns:a16="http://schemas.microsoft.com/office/drawing/2014/main" val="3484197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Student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Student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Aggrement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deposit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Approval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896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00FF00"/>
                          </a:highlight>
                        </a:rPr>
                        <a:t>Approve</a:t>
                      </a:r>
                      <a:r>
                        <a:rPr lang="en-IN" dirty="0"/>
                        <a:t>  </a:t>
                      </a:r>
                      <a:r>
                        <a:rPr lang="en-IN" dirty="0">
                          <a:highlight>
                            <a:srgbClr val="FF0000"/>
                          </a:highlight>
                        </a:rPr>
                        <a:t>Reject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97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752081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8500EB-7B4F-91E9-7EA3-943D7248CD39}"/>
              </a:ext>
            </a:extLst>
          </p:cNvPr>
          <p:cNvSpPr/>
          <p:nvPr/>
        </p:nvSpPr>
        <p:spPr>
          <a:xfrm>
            <a:off x="3393649" y="4355184"/>
            <a:ext cx="6542203" cy="15177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Approved Successfully… or</a:t>
            </a:r>
          </a:p>
          <a:p>
            <a:pPr algn="ctr"/>
            <a:r>
              <a:rPr lang="en-IN" dirty="0"/>
              <a:t>Rejected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238683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3E108-82AE-E737-B5D0-5D672190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665"/>
          </a:xfrm>
        </p:spPr>
        <p:txBody>
          <a:bodyPr>
            <a:normAutofit/>
          </a:bodyPr>
          <a:lstStyle/>
          <a:p>
            <a:r>
              <a:rPr lang="en-IN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4DA05-5BE7-FD0E-2648-40DAE4C7B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74655"/>
          </a:xfrm>
        </p:spPr>
        <p:txBody>
          <a:bodyPr/>
          <a:lstStyle/>
          <a:p>
            <a:r>
              <a:rPr lang="en-IN" dirty="0"/>
              <a:t>Login as: -owner –tenant</a:t>
            </a:r>
          </a:p>
          <a:p>
            <a:r>
              <a:rPr lang="en-IN" dirty="0"/>
              <a:t>Email id: email</a:t>
            </a:r>
          </a:p>
          <a:p>
            <a:r>
              <a:rPr lang="en-IN" dirty="0"/>
              <a:t>Password</a:t>
            </a:r>
          </a:p>
          <a:p>
            <a:endParaRPr lang="en-IN" dirty="0"/>
          </a:p>
          <a:p>
            <a:pPr marL="457200" lvl="1" indent="0">
              <a:buNone/>
            </a:pPr>
            <a:r>
              <a:rPr lang="en-IN" dirty="0">
                <a:highlight>
                  <a:srgbClr val="008080"/>
                </a:highlight>
              </a:rPr>
              <a:t>Login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C06C19-AFCB-AEF9-D1F3-6D29E4FC640C}"/>
              </a:ext>
            </a:extLst>
          </p:cNvPr>
          <p:cNvSpPr txBox="1"/>
          <p:nvPr/>
        </p:nvSpPr>
        <p:spPr>
          <a:xfrm>
            <a:off x="961534" y="4732256"/>
            <a:ext cx="581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 have an account?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Register here</a:t>
            </a:r>
          </a:p>
        </p:txBody>
      </p:sp>
    </p:spTree>
    <p:extLst>
      <p:ext uri="{BB962C8B-B14F-4D97-AF65-F5344CB8AC3E}">
        <p14:creationId xmlns:p14="http://schemas.microsoft.com/office/powerpoint/2010/main" val="63350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0669A-3B5D-D131-FDDB-DC4A0182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for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DE106-F5FB-0408-60A6-D9A61EF3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Columns</a:t>
            </a:r>
          </a:p>
          <a:p>
            <a:pPr lvl="1"/>
            <a:r>
              <a:rPr lang="en-IN" dirty="0" err="1"/>
              <a:t>Sr_no</a:t>
            </a:r>
            <a:r>
              <a:rPr lang="en-IN" dirty="0"/>
              <a:t> int auto increment</a:t>
            </a:r>
          </a:p>
          <a:p>
            <a:pPr lvl="1"/>
            <a:r>
              <a:rPr lang="en-IN" dirty="0" err="1"/>
              <a:t>Email_id</a:t>
            </a:r>
            <a:r>
              <a:rPr lang="en-IN" dirty="0"/>
              <a:t> varchar(256) </a:t>
            </a:r>
          </a:p>
          <a:p>
            <a:pPr lvl="1"/>
            <a:r>
              <a:rPr lang="en-IN" dirty="0" err="1"/>
              <a:t>Full_name</a:t>
            </a:r>
            <a:r>
              <a:rPr lang="en-IN" dirty="0"/>
              <a:t> varchar(256) </a:t>
            </a:r>
          </a:p>
          <a:p>
            <a:pPr lvl="1"/>
            <a:r>
              <a:rPr lang="en-IN" dirty="0"/>
              <a:t>Mobile </a:t>
            </a:r>
            <a:r>
              <a:rPr lang="en-IN" dirty="0" err="1"/>
              <a:t>bigint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Password varchar(100)</a:t>
            </a:r>
          </a:p>
          <a:p>
            <a:pPr lvl="1"/>
            <a:r>
              <a:rPr lang="en-IN" dirty="0" err="1"/>
              <a:t>Insert_date</a:t>
            </a:r>
            <a:r>
              <a:rPr lang="en-IN" dirty="0"/>
              <a:t> datetime</a:t>
            </a:r>
          </a:p>
          <a:p>
            <a:pPr lvl="1"/>
            <a:r>
              <a:rPr lang="en-IN" dirty="0" err="1"/>
              <a:t>Is_verified</a:t>
            </a:r>
            <a:r>
              <a:rPr lang="en-IN" dirty="0"/>
              <a:t> bool</a:t>
            </a:r>
          </a:p>
          <a:p>
            <a:pPr lvl="1"/>
            <a:r>
              <a:rPr lang="en-IN" dirty="0" err="1"/>
              <a:t>User_type</a:t>
            </a:r>
            <a:r>
              <a:rPr lang="en-IN" dirty="0"/>
              <a:t> varchar(50)</a:t>
            </a:r>
          </a:p>
          <a:p>
            <a:pPr lvl="1"/>
            <a:r>
              <a:rPr lang="en-IN" dirty="0" err="1"/>
              <a:t>Email_id</a:t>
            </a:r>
            <a:r>
              <a:rPr lang="en-IN" dirty="0"/>
              <a:t> and </a:t>
            </a:r>
            <a:r>
              <a:rPr lang="en-IN" dirty="0" err="1"/>
              <a:t>user_type</a:t>
            </a:r>
            <a:r>
              <a:rPr lang="en-IN" dirty="0"/>
              <a:t> combine constraint unique.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81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32AC-49ED-4842-7412-2199DB41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OTP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399BC-F1ED-5D8E-475A-E1F55678B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Srno</a:t>
            </a:r>
            <a:r>
              <a:rPr lang="en-IN" dirty="0"/>
              <a:t> int auto increment</a:t>
            </a:r>
          </a:p>
          <a:p>
            <a:r>
              <a:rPr lang="en-IN" dirty="0" err="1"/>
              <a:t>Uuid</a:t>
            </a:r>
            <a:r>
              <a:rPr lang="en-IN" dirty="0"/>
              <a:t> varchar(100)</a:t>
            </a:r>
          </a:p>
          <a:p>
            <a:r>
              <a:rPr lang="en-IN" dirty="0" err="1"/>
              <a:t>otp</a:t>
            </a:r>
            <a:r>
              <a:rPr lang="en-IN" dirty="0"/>
              <a:t> int</a:t>
            </a:r>
          </a:p>
          <a:p>
            <a:r>
              <a:rPr lang="en-IN" dirty="0" err="1"/>
              <a:t>Date_time</a:t>
            </a:r>
            <a:r>
              <a:rPr lang="en-IN" dirty="0"/>
              <a:t> datetime</a:t>
            </a:r>
          </a:p>
          <a:p>
            <a:r>
              <a:rPr lang="en-IN" dirty="0" err="1"/>
              <a:t>Is_verified</a:t>
            </a:r>
            <a:r>
              <a:rPr lang="en-IN" dirty="0"/>
              <a:t> bool</a:t>
            </a:r>
          </a:p>
        </p:txBody>
      </p:sp>
    </p:spTree>
    <p:extLst>
      <p:ext uri="{BB962C8B-B14F-4D97-AF65-F5344CB8AC3E}">
        <p14:creationId xmlns:p14="http://schemas.microsoft.com/office/powerpoint/2010/main" val="138315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289415-9C2E-56C5-8761-49497AB7A8EE}"/>
              </a:ext>
            </a:extLst>
          </p:cNvPr>
          <p:cNvSpPr/>
          <p:nvPr/>
        </p:nvSpPr>
        <p:spPr>
          <a:xfrm>
            <a:off x="0" y="0"/>
            <a:ext cx="12192000" cy="12820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73550-E7EF-08C6-788B-9CB201CEB141}"/>
              </a:ext>
            </a:extLst>
          </p:cNvPr>
          <p:cNvSpPr/>
          <p:nvPr/>
        </p:nvSpPr>
        <p:spPr>
          <a:xfrm>
            <a:off x="808734" y="179357"/>
            <a:ext cx="28822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RentNest</a:t>
            </a:r>
            <a:endParaRPr lang="en-US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BA5B2-9DC2-AC2C-0CC3-22A5B992C20D}"/>
              </a:ext>
            </a:extLst>
          </p:cNvPr>
          <p:cNvSpPr txBox="1"/>
          <p:nvPr/>
        </p:nvSpPr>
        <p:spPr>
          <a:xfrm>
            <a:off x="5552388" y="301658"/>
            <a:ext cx="635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	History	</a:t>
            </a:r>
            <a:r>
              <a:rPr lang="en-IN" dirty="0" err="1"/>
              <a:t>RecentPayment</a:t>
            </a:r>
            <a:r>
              <a:rPr lang="en-IN" dirty="0"/>
              <a:t>	Schedule		Logout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96D7F5-34B1-17F7-5CAC-B55152280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036576"/>
              </p:ext>
            </p:extLst>
          </p:nvPr>
        </p:nvGraphicFramePr>
        <p:xfrm>
          <a:off x="7965648" y="2423737"/>
          <a:ext cx="3940406" cy="3618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203">
                  <a:extLst>
                    <a:ext uri="{9D8B030D-6E8A-4147-A177-3AD203B41FA5}">
                      <a16:colId xmlns:a16="http://schemas.microsoft.com/office/drawing/2014/main" val="2836493930"/>
                    </a:ext>
                  </a:extLst>
                </a:gridCol>
                <a:gridCol w="1970203">
                  <a:extLst>
                    <a:ext uri="{9D8B030D-6E8A-4147-A177-3AD203B41FA5}">
                      <a16:colId xmlns:a16="http://schemas.microsoft.com/office/drawing/2014/main" val="3225943496"/>
                    </a:ext>
                  </a:extLst>
                </a:gridCol>
              </a:tblGrid>
              <a:tr h="723769">
                <a:tc gridSpan="2">
                  <a:txBody>
                    <a:bodyPr/>
                    <a:lstStyle/>
                    <a:p>
                      <a:r>
                        <a:rPr lang="en-IN" dirty="0"/>
                        <a:t>Payment Schedule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225156"/>
                  </a:ext>
                </a:extLst>
              </a:tr>
              <a:tr h="723769">
                <a:tc>
                  <a:txBody>
                    <a:bodyPr/>
                    <a:lstStyle/>
                    <a:p>
                      <a:r>
                        <a:rPr lang="en-IN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34265"/>
                  </a:ext>
                </a:extLst>
              </a:tr>
              <a:tr h="723769">
                <a:tc>
                  <a:txBody>
                    <a:bodyPr/>
                    <a:lstStyle/>
                    <a:p>
                      <a:r>
                        <a:rPr lang="en-IN" dirty="0"/>
                        <a:t>5 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615625"/>
                  </a:ext>
                </a:extLst>
              </a:tr>
              <a:tr h="723769">
                <a:tc>
                  <a:txBody>
                    <a:bodyPr/>
                    <a:lstStyle/>
                    <a:p>
                      <a:r>
                        <a:rPr lang="en-IN" dirty="0"/>
                        <a:t>5 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23783"/>
                  </a:ext>
                </a:extLst>
              </a:tr>
              <a:tr h="72376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0586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21D82B-9F78-0E78-08C6-4CCE6B7E0908}"/>
              </a:ext>
            </a:extLst>
          </p:cNvPr>
          <p:cNvSpPr txBox="1"/>
          <p:nvPr/>
        </p:nvSpPr>
        <p:spPr>
          <a:xfrm>
            <a:off x="386499" y="1545996"/>
            <a:ext cx="151771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Start Renting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21D76-22DD-A24C-D9C8-C69C6800F9F0}"/>
              </a:ext>
            </a:extLst>
          </p:cNvPr>
          <p:cNvSpPr txBox="1"/>
          <p:nvPr/>
        </p:nvSpPr>
        <p:spPr>
          <a:xfrm>
            <a:off x="8672660" y="829559"/>
            <a:ext cx="258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Tenant</a:t>
            </a:r>
          </a:p>
        </p:txBody>
      </p:sp>
    </p:spTree>
    <p:extLst>
      <p:ext uri="{BB962C8B-B14F-4D97-AF65-F5344CB8AC3E}">
        <p14:creationId xmlns:p14="http://schemas.microsoft.com/office/powerpoint/2010/main" val="327544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289415-9C2E-56C5-8761-49497AB7A8EE}"/>
              </a:ext>
            </a:extLst>
          </p:cNvPr>
          <p:cNvSpPr/>
          <p:nvPr/>
        </p:nvSpPr>
        <p:spPr>
          <a:xfrm>
            <a:off x="0" y="0"/>
            <a:ext cx="12192000" cy="12820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73550-E7EF-08C6-788B-9CB201CEB141}"/>
              </a:ext>
            </a:extLst>
          </p:cNvPr>
          <p:cNvSpPr/>
          <p:nvPr/>
        </p:nvSpPr>
        <p:spPr>
          <a:xfrm>
            <a:off x="808734" y="179357"/>
            <a:ext cx="28822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RentNest</a:t>
            </a:r>
            <a:endParaRPr lang="en-US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BA5B2-9DC2-AC2C-0CC3-22A5B992C20D}"/>
              </a:ext>
            </a:extLst>
          </p:cNvPr>
          <p:cNvSpPr txBox="1"/>
          <p:nvPr/>
        </p:nvSpPr>
        <p:spPr>
          <a:xfrm>
            <a:off x="5552388" y="301658"/>
            <a:ext cx="635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	History	</a:t>
            </a:r>
            <a:r>
              <a:rPr lang="en-IN" dirty="0" err="1"/>
              <a:t>RecentPayment</a:t>
            </a:r>
            <a:r>
              <a:rPr lang="en-IN" dirty="0"/>
              <a:t>	Schedule		Logout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21D82B-9F78-0E78-08C6-4CCE6B7E0908}"/>
              </a:ext>
            </a:extLst>
          </p:cNvPr>
          <p:cNvSpPr txBox="1"/>
          <p:nvPr/>
        </p:nvSpPr>
        <p:spPr>
          <a:xfrm>
            <a:off x="941895" y="5476973"/>
            <a:ext cx="354526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Submit for Approval to owner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98990C-B744-CADB-8AAF-14F5E1FF9E80}"/>
              </a:ext>
            </a:extLst>
          </p:cNvPr>
          <p:cNvCxnSpPr/>
          <p:nvPr/>
        </p:nvCxnSpPr>
        <p:spPr>
          <a:xfrm>
            <a:off x="0" y="207389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8D9BF47-B78C-088A-1C93-16DDE6EC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05" y="2636330"/>
            <a:ext cx="10515600" cy="2661532"/>
          </a:xfrm>
        </p:spPr>
        <p:txBody>
          <a:bodyPr/>
          <a:lstStyle/>
          <a:p>
            <a:r>
              <a:rPr lang="en-IN" dirty="0"/>
              <a:t>Owner Email: _______________	</a:t>
            </a:r>
            <a:r>
              <a:rPr lang="en-IN" dirty="0">
                <a:highlight>
                  <a:srgbClr val="008080"/>
                </a:highlight>
              </a:rPr>
              <a:t>Search owner </a:t>
            </a:r>
          </a:p>
          <a:p>
            <a:r>
              <a:rPr lang="en-IN" dirty="0"/>
              <a:t>Rent Monthly: ______________</a:t>
            </a:r>
          </a:p>
          <a:p>
            <a:r>
              <a:rPr lang="en-IN" dirty="0"/>
              <a:t>Date of rent: _______________</a:t>
            </a:r>
          </a:p>
          <a:p>
            <a:r>
              <a:rPr lang="en-IN" dirty="0"/>
              <a:t>Deposit Amount: ____________</a:t>
            </a:r>
          </a:p>
          <a:p>
            <a:r>
              <a:rPr lang="en-IN" dirty="0" err="1"/>
              <a:t>Aggrement</a:t>
            </a:r>
            <a:r>
              <a:rPr lang="en-IN" dirty="0"/>
              <a:t>: _________ Months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B2ADC1-4D1A-46E0-36D5-A938A5B43192}"/>
              </a:ext>
            </a:extLst>
          </p:cNvPr>
          <p:cNvSpPr txBox="1"/>
          <p:nvPr/>
        </p:nvSpPr>
        <p:spPr>
          <a:xfrm>
            <a:off x="8550112" y="2636330"/>
            <a:ext cx="250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Owner is available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4BC3C-F6A1-73C7-B6EA-A84AF8799643}"/>
              </a:ext>
            </a:extLst>
          </p:cNvPr>
          <p:cNvSpPr txBox="1"/>
          <p:nvPr/>
        </p:nvSpPr>
        <p:spPr>
          <a:xfrm>
            <a:off x="8672660" y="829559"/>
            <a:ext cx="258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Tenant</a:t>
            </a:r>
          </a:p>
        </p:txBody>
      </p:sp>
    </p:spTree>
    <p:extLst>
      <p:ext uri="{BB962C8B-B14F-4D97-AF65-F5344CB8AC3E}">
        <p14:creationId xmlns:p14="http://schemas.microsoft.com/office/powerpoint/2010/main" val="170224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289415-9C2E-56C5-8761-49497AB7A8EE}"/>
              </a:ext>
            </a:extLst>
          </p:cNvPr>
          <p:cNvSpPr/>
          <p:nvPr/>
        </p:nvSpPr>
        <p:spPr>
          <a:xfrm>
            <a:off x="0" y="0"/>
            <a:ext cx="12192000" cy="12820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73550-E7EF-08C6-788B-9CB201CEB141}"/>
              </a:ext>
            </a:extLst>
          </p:cNvPr>
          <p:cNvSpPr/>
          <p:nvPr/>
        </p:nvSpPr>
        <p:spPr>
          <a:xfrm>
            <a:off x="808734" y="179357"/>
            <a:ext cx="28822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RentNest</a:t>
            </a:r>
            <a:endParaRPr lang="en-US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BA5B2-9DC2-AC2C-0CC3-22A5B992C20D}"/>
              </a:ext>
            </a:extLst>
          </p:cNvPr>
          <p:cNvSpPr txBox="1"/>
          <p:nvPr/>
        </p:nvSpPr>
        <p:spPr>
          <a:xfrm>
            <a:off x="5552388" y="301658"/>
            <a:ext cx="635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	History	</a:t>
            </a:r>
            <a:r>
              <a:rPr lang="en-IN" dirty="0" err="1"/>
              <a:t>RecentPayment</a:t>
            </a:r>
            <a:r>
              <a:rPr lang="en-IN" dirty="0"/>
              <a:t>	Schedule		Logout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21D82B-9F78-0E78-08C6-4CCE6B7E0908}"/>
              </a:ext>
            </a:extLst>
          </p:cNvPr>
          <p:cNvSpPr txBox="1"/>
          <p:nvPr/>
        </p:nvSpPr>
        <p:spPr>
          <a:xfrm>
            <a:off x="386499" y="1545996"/>
            <a:ext cx="151771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Start Renting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AB7C08-EC68-B2F2-89CB-F77BAAA446B8}"/>
              </a:ext>
            </a:extLst>
          </p:cNvPr>
          <p:cNvSpPr txBox="1"/>
          <p:nvPr/>
        </p:nvSpPr>
        <p:spPr>
          <a:xfrm>
            <a:off x="612742" y="2479249"/>
            <a:ext cx="879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Request submitted successfully for approval.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7EC6C5-B4EE-532C-05FD-1E350CE7EA54}"/>
              </a:ext>
            </a:extLst>
          </p:cNvPr>
          <p:cNvSpPr txBox="1"/>
          <p:nvPr/>
        </p:nvSpPr>
        <p:spPr>
          <a:xfrm>
            <a:off x="8672660" y="829559"/>
            <a:ext cx="258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Tenant</a:t>
            </a:r>
          </a:p>
        </p:txBody>
      </p:sp>
    </p:spTree>
    <p:extLst>
      <p:ext uri="{BB962C8B-B14F-4D97-AF65-F5344CB8AC3E}">
        <p14:creationId xmlns:p14="http://schemas.microsoft.com/office/powerpoint/2010/main" val="1958585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4575-D76E-901E-F1B1-4042B090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Approval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A65E8-D840-1BFE-BF76-FE10261CF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/>
              <a:t>Srno</a:t>
            </a:r>
            <a:r>
              <a:rPr lang="en-IN" dirty="0"/>
              <a:t> int auto increment</a:t>
            </a:r>
          </a:p>
          <a:p>
            <a:r>
              <a:rPr lang="en-IN" dirty="0"/>
              <a:t>Tenant email varchar</a:t>
            </a:r>
          </a:p>
          <a:p>
            <a:r>
              <a:rPr lang="en-IN" dirty="0"/>
              <a:t>Owner email varchar</a:t>
            </a:r>
          </a:p>
          <a:p>
            <a:r>
              <a:rPr lang="en-IN" dirty="0"/>
              <a:t>Rent monthly int</a:t>
            </a:r>
          </a:p>
          <a:p>
            <a:r>
              <a:rPr lang="en-IN" dirty="0"/>
              <a:t>Date of rent date</a:t>
            </a:r>
          </a:p>
          <a:p>
            <a:r>
              <a:rPr lang="en-IN" dirty="0" err="1"/>
              <a:t>Aggrement</a:t>
            </a:r>
            <a:r>
              <a:rPr lang="en-IN" dirty="0"/>
              <a:t> in months int</a:t>
            </a:r>
          </a:p>
          <a:p>
            <a:r>
              <a:rPr lang="en-IN" dirty="0"/>
              <a:t>Deposit Int</a:t>
            </a:r>
          </a:p>
          <a:p>
            <a:r>
              <a:rPr lang="en-IN" dirty="0" err="1"/>
              <a:t>Is_approved</a:t>
            </a:r>
            <a:endParaRPr lang="en-IN" dirty="0"/>
          </a:p>
          <a:p>
            <a:r>
              <a:rPr lang="en-IN" dirty="0" err="1"/>
              <a:t>Insertdate</a:t>
            </a:r>
            <a:r>
              <a:rPr lang="en-IN" dirty="0"/>
              <a:t> datetime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755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FFCF-8591-77CC-89BC-707FEE86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rent activation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1B57A-0891-F09D-5B0F-52E335B2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Srno</a:t>
            </a:r>
            <a:r>
              <a:rPr lang="en-IN" dirty="0"/>
              <a:t> int auto increment</a:t>
            </a:r>
          </a:p>
          <a:p>
            <a:r>
              <a:rPr lang="en-IN" dirty="0" err="1"/>
              <a:t>Approval_srno</a:t>
            </a:r>
            <a:r>
              <a:rPr lang="en-IN" dirty="0"/>
              <a:t> int</a:t>
            </a:r>
          </a:p>
          <a:p>
            <a:r>
              <a:rPr lang="en-IN" dirty="0" err="1"/>
              <a:t>isActive</a:t>
            </a:r>
            <a:r>
              <a:rPr lang="en-IN" dirty="0"/>
              <a:t> bool</a:t>
            </a:r>
          </a:p>
          <a:p>
            <a:r>
              <a:rPr lang="en-IN" dirty="0" err="1"/>
              <a:t>Enddate</a:t>
            </a:r>
            <a:r>
              <a:rPr lang="en-IN" dirty="0"/>
              <a:t> date</a:t>
            </a:r>
          </a:p>
          <a:p>
            <a:r>
              <a:rPr lang="en-IN" dirty="0" err="1"/>
              <a:t>Insertdatetime</a:t>
            </a:r>
            <a:r>
              <a:rPr lang="en-IN" dirty="0"/>
              <a:t> datetime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869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313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Register Create an account</vt:lpstr>
      <vt:lpstr>Login</vt:lpstr>
      <vt:lpstr>Database for registration</vt:lpstr>
      <vt:lpstr>OTP database</vt:lpstr>
      <vt:lpstr>PowerPoint Presentation</vt:lpstr>
      <vt:lpstr>PowerPoint Presentation</vt:lpstr>
      <vt:lpstr>PowerPoint Presentation</vt:lpstr>
      <vt:lpstr>Approval Database</vt:lpstr>
      <vt:lpstr>Database rent activation status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Rishabh Lavhale</dc:creator>
  <cp:lastModifiedBy>Rishabh Lavhale</cp:lastModifiedBy>
  <cp:revision>2</cp:revision>
  <dcterms:created xsi:type="dcterms:W3CDTF">2024-09-22T14:22:46Z</dcterms:created>
  <dcterms:modified xsi:type="dcterms:W3CDTF">2024-10-13T13:34:34Z</dcterms:modified>
</cp:coreProperties>
</file>