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9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02C8-ECFD-47CD-87A4-D35D9639240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BBD6-DA01-4C28-A26C-0BF0577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75" y="3860409"/>
            <a:ext cx="2078736" cy="135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41" y="3481024"/>
            <a:ext cx="360945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9"/>
            <a:ext cx="5410200" cy="3538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729874">
            <a:off x="102151" y="3040282"/>
            <a:ext cx="87669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“Battle of Neighborhoods”</a:t>
            </a:r>
            <a:endParaRPr lang="en-US" sz="5400" b="1" cap="none" spc="300" dirty="0">
              <a:ln w="1143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6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73"/>
            <a:ext cx="9144000" cy="5607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9729874">
            <a:off x="1130167" y="3736001"/>
            <a:ext cx="87669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“Battle of Neighborhoods”</a:t>
            </a:r>
            <a:endParaRPr lang="en-US" sz="5400" b="1" cap="none" spc="300" dirty="0">
              <a:ln w="1143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39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96" y="271022"/>
            <a:ext cx="5186704" cy="6434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9729874">
            <a:off x="770840" y="3732588"/>
            <a:ext cx="87669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“Battle of Neighborhoods”</a:t>
            </a:r>
            <a:endParaRPr lang="en-US" sz="5400" b="1" cap="none" spc="300" dirty="0">
              <a:ln w="1143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8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2020-09-18T11:06:27Z</dcterms:created>
  <dcterms:modified xsi:type="dcterms:W3CDTF">2020-09-18T11:19:36Z</dcterms:modified>
</cp:coreProperties>
</file>