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D208048B-57AF-4F53-BC84-8E0A1033FBEC}" type="datetimeFigureOut">
              <a:rPr lang="en-US" smtClean="0"/>
              <a:t>11/26/2023</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071177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D208048B-57AF-4F53-BC84-8E0A1033FBEC}" type="datetimeFigureOut">
              <a:rPr lang="en-US" smtClean="0"/>
              <a:t>11/26/2023</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614320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D208048B-57AF-4F53-BC84-8E0A1033FBEC}" type="datetimeFigureOut">
              <a:rPr lang="en-US" smtClean="0"/>
              <a:t>11/26/2023</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891262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D208048B-57AF-4F53-BC84-8E0A1033FBEC}" type="datetimeFigureOut">
              <a:rPr lang="en-US" smtClean="0"/>
              <a:t>11/26/2023</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736603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D208048B-57AF-4F53-BC84-8E0A1033FBEC}" type="datetimeFigureOut">
              <a:rPr lang="en-US" smtClean="0"/>
              <a:t>11/26/2023</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174992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D208048B-57AF-4F53-BC84-8E0A1033FBEC}" type="datetimeFigureOut">
              <a:rPr lang="en-US" smtClean="0"/>
              <a:t>11/26/2023</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211518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D208048B-57AF-4F53-BC84-8E0A1033FBEC}" type="datetimeFigureOut">
              <a:rPr lang="en-US" smtClean="0"/>
              <a:t>11/26/2023</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673206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D208048B-57AF-4F53-BC84-8E0A1033FBEC}" type="datetimeFigureOut">
              <a:rPr lang="en-US" smtClean="0"/>
              <a:t>11/26/2023</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113219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D208048B-57AF-4F53-BC84-8E0A1033FBEC}" type="datetimeFigureOut">
              <a:rPr lang="en-US" smtClean="0"/>
              <a:t>11/26/2023</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517993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D208048B-57AF-4F53-BC84-8E0A1033FBEC}" type="datetimeFigureOut">
              <a:rPr lang="en-US" smtClean="0"/>
              <a:t>11/26/2023</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600340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D208048B-57AF-4F53-BC84-8E0A1033FBEC}" type="datetimeFigureOut">
              <a:rPr lang="en-US" smtClean="0"/>
              <a:t>11/26/2023</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673587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D208048B-57AF-4F53-BC84-8E0A1033FBEC}" type="datetimeFigureOut">
              <a:rPr lang="en-US" smtClean="0"/>
              <a:pPr/>
              <a:t>11/26/2023</a:t>
            </a:fld>
            <a:endParaRPr lang="en-US" dirty="0"/>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3013161330"/>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Background Fill">
            <a:extLst>
              <a:ext uri="{FF2B5EF4-FFF2-40B4-BE49-F238E27FC236}">
                <a16:creationId xmlns:a16="http://schemas.microsoft.com/office/drawing/2014/main" id="{B6D694DB-A3FC-4F14-A225-17BEBA44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4" name="Picture 3" descr="Neon laser lights aligned to form a triangle">
            <a:extLst>
              <a:ext uri="{FF2B5EF4-FFF2-40B4-BE49-F238E27FC236}">
                <a16:creationId xmlns:a16="http://schemas.microsoft.com/office/drawing/2014/main" id="{7FD92FD7-B13B-7212-B7D0-46A79813690D}"/>
              </a:ext>
            </a:extLst>
          </p:cNvPr>
          <p:cNvPicPr>
            <a:picLocks noChangeAspect="1"/>
          </p:cNvPicPr>
          <p:nvPr/>
        </p:nvPicPr>
        <p:blipFill rotWithShape="1">
          <a:blip r:embed="rId2">
            <a:alphaModFix amt="60000"/>
          </a:blip>
          <a:srcRect t="8904" r="-1" b="1072"/>
          <a:stretch/>
        </p:blipFill>
        <p:spPr>
          <a:xfrm>
            <a:off x="20" y="10"/>
            <a:ext cx="12188921" cy="6857990"/>
          </a:xfrm>
          <a:prstGeom prst="rect">
            <a:avLst/>
          </a:prstGeom>
        </p:spPr>
      </p:pic>
      <p:sp>
        <p:nvSpPr>
          <p:cNvPr id="2" name="Title 1">
            <a:extLst>
              <a:ext uri="{FF2B5EF4-FFF2-40B4-BE49-F238E27FC236}">
                <a16:creationId xmlns:a16="http://schemas.microsoft.com/office/drawing/2014/main" id="{D1250588-2B1D-4DF2-AFE4-6FD9C295E9AF}"/>
              </a:ext>
            </a:extLst>
          </p:cNvPr>
          <p:cNvSpPr>
            <a:spLocks noGrp="1"/>
          </p:cNvSpPr>
          <p:nvPr>
            <p:ph type="ctrTitle"/>
          </p:nvPr>
        </p:nvSpPr>
        <p:spPr>
          <a:xfrm>
            <a:off x="394233" y="686020"/>
            <a:ext cx="8630138" cy="2742980"/>
          </a:xfrm>
        </p:spPr>
        <p:txBody>
          <a:bodyPr>
            <a:normAutofit/>
          </a:bodyPr>
          <a:lstStyle/>
          <a:p>
            <a:r>
              <a:rPr lang="en-US" dirty="0">
                <a:solidFill>
                  <a:srgbClr val="FFFFFF"/>
                </a:solidFill>
              </a:rPr>
              <a:t>Chatbot Project</a:t>
            </a:r>
          </a:p>
        </p:txBody>
      </p:sp>
      <p:sp>
        <p:nvSpPr>
          <p:cNvPr id="3" name="Subtitle 2">
            <a:extLst>
              <a:ext uri="{FF2B5EF4-FFF2-40B4-BE49-F238E27FC236}">
                <a16:creationId xmlns:a16="http://schemas.microsoft.com/office/drawing/2014/main" id="{948325B2-CE37-5D7F-3080-17655500175C}"/>
              </a:ext>
            </a:extLst>
          </p:cNvPr>
          <p:cNvSpPr>
            <a:spLocks noGrp="1"/>
          </p:cNvSpPr>
          <p:nvPr>
            <p:ph type="subTitle" idx="1"/>
          </p:nvPr>
        </p:nvSpPr>
        <p:spPr>
          <a:xfrm>
            <a:off x="394233" y="3602038"/>
            <a:ext cx="8630138" cy="2569942"/>
          </a:xfrm>
        </p:spPr>
        <p:txBody>
          <a:bodyPr>
            <a:normAutofit/>
          </a:bodyPr>
          <a:lstStyle/>
          <a:p>
            <a:r>
              <a:rPr lang="en-US" dirty="0">
                <a:solidFill>
                  <a:srgbClr val="FFFFFF"/>
                </a:solidFill>
              </a:rPr>
              <a:t>Rishabh Modi</a:t>
            </a:r>
          </a:p>
        </p:txBody>
      </p:sp>
      <p:grpSp>
        <p:nvGrpSpPr>
          <p:cNvPr id="11" name="Group 10">
            <a:extLst>
              <a:ext uri="{FF2B5EF4-FFF2-40B4-BE49-F238E27FC236}">
                <a16:creationId xmlns:a16="http://schemas.microsoft.com/office/drawing/2014/main" id="{D4433877-8295-4A0D-94F7-BFD8A63360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12" name="Oval 11">
              <a:extLst>
                <a:ext uri="{FF2B5EF4-FFF2-40B4-BE49-F238E27FC236}">
                  <a16:creationId xmlns:a16="http://schemas.microsoft.com/office/drawing/2014/main" id="{51FD208E-0612-408E-9D15-241B453251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Graphic 9">
              <a:extLst>
                <a:ext uri="{FF2B5EF4-FFF2-40B4-BE49-F238E27FC236}">
                  <a16:creationId xmlns:a16="http://schemas.microsoft.com/office/drawing/2014/main" id="{0005FEAC-EF53-4E59-AFAA-B72D0F702B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4" name="Freeform: Shape 13">
              <a:extLst>
                <a:ext uri="{FF2B5EF4-FFF2-40B4-BE49-F238E27FC236}">
                  <a16:creationId xmlns:a16="http://schemas.microsoft.com/office/drawing/2014/main" id="{20D9F4E7-B583-4E44-AE18-421B268FBA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5" name="Freeform: Shape 14">
              <a:extLst>
                <a:ext uri="{FF2B5EF4-FFF2-40B4-BE49-F238E27FC236}">
                  <a16:creationId xmlns:a16="http://schemas.microsoft.com/office/drawing/2014/main" id="{3C41D6DC-5CB2-4929-AAA8-328E7AA84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6" name="Graphic 9">
              <a:extLst>
                <a:ext uri="{FF2B5EF4-FFF2-40B4-BE49-F238E27FC236}">
                  <a16:creationId xmlns:a16="http://schemas.microsoft.com/office/drawing/2014/main" id="{810D7DDE-644B-4D22-86B4-C3FEDF985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Graphic 9">
              <a:extLst>
                <a:ext uri="{FF2B5EF4-FFF2-40B4-BE49-F238E27FC236}">
                  <a16:creationId xmlns:a16="http://schemas.microsoft.com/office/drawing/2014/main" id="{5777DB78-76A6-4C7E-884B-AE5A8540D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Tree>
    <p:extLst>
      <p:ext uri="{BB962C8B-B14F-4D97-AF65-F5344CB8AC3E}">
        <p14:creationId xmlns:p14="http://schemas.microsoft.com/office/powerpoint/2010/main" val="2795682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4C3D1-A45A-30F9-3CDC-0E4412C89217}"/>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2E1A66FA-E6F6-59E6-7CD6-33A4395E9925}"/>
              </a:ext>
            </a:extLst>
          </p:cNvPr>
          <p:cNvSpPr>
            <a:spLocks noGrp="1"/>
          </p:cNvSpPr>
          <p:nvPr>
            <p:ph idx="1"/>
          </p:nvPr>
        </p:nvSpPr>
        <p:spPr/>
        <p:txBody>
          <a:bodyPr/>
          <a:lstStyle/>
          <a:p>
            <a:r>
              <a:rPr lang="en-US" dirty="0"/>
              <a:t>The objective of the project Chatbot is to be able produce responses to user requests using open ai Api. The Chatbot should be able to differentiate between user requests that need database access and requests that don’t.</a:t>
            </a:r>
          </a:p>
        </p:txBody>
      </p:sp>
    </p:spTree>
    <p:extLst>
      <p:ext uri="{BB962C8B-B14F-4D97-AF65-F5344CB8AC3E}">
        <p14:creationId xmlns:p14="http://schemas.microsoft.com/office/powerpoint/2010/main" val="2509093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7D568-95BE-190C-1838-C7700345FC29}"/>
              </a:ext>
            </a:extLst>
          </p:cNvPr>
          <p:cNvSpPr>
            <a:spLocks noGrp="1"/>
          </p:cNvSpPr>
          <p:nvPr>
            <p:ph type="title"/>
          </p:nvPr>
        </p:nvSpPr>
        <p:spPr/>
        <p:txBody>
          <a:bodyPr/>
          <a:lstStyle/>
          <a:p>
            <a:r>
              <a:rPr lang="en-US" dirty="0"/>
              <a:t>Project Structure</a:t>
            </a:r>
          </a:p>
        </p:txBody>
      </p:sp>
      <p:sp>
        <p:nvSpPr>
          <p:cNvPr id="3" name="Content Placeholder 2">
            <a:extLst>
              <a:ext uri="{FF2B5EF4-FFF2-40B4-BE49-F238E27FC236}">
                <a16:creationId xmlns:a16="http://schemas.microsoft.com/office/drawing/2014/main" id="{A94EA7EE-5485-0671-68F3-7E6CF28D97D2}"/>
              </a:ext>
            </a:extLst>
          </p:cNvPr>
          <p:cNvSpPr>
            <a:spLocks noGrp="1"/>
          </p:cNvSpPr>
          <p:nvPr>
            <p:ph idx="1"/>
          </p:nvPr>
        </p:nvSpPr>
        <p:spPr/>
        <p:txBody>
          <a:bodyPr/>
          <a:lstStyle/>
          <a:p>
            <a:r>
              <a:rPr lang="en-US" dirty="0"/>
              <a:t>For the frontend of the chatbot I have used React.js</a:t>
            </a:r>
          </a:p>
          <a:p>
            <a:r>
              <a:rPr lang="en-US" dirty="0"/>
              <a:t>For the backend of the chatbot I have used Django</a:t>
            </a:r>
          </a:p>
          <a:p>
            <a:r>
              <a:rPr lang="en-US" dirty="0"/>
              <a:t>The data I have used is (https://www.kaggle.com/datasets/usdot/flight-delays)</a:t>
            </a:r>
          </a:p>
        </p:txBody>
      </p:sp>
    </p:spTree>
    <p:extLst>
      <p:ext uri="{BB962C8B-B14F-4D97-AF65-F5344CB8AC3E}">
        <p14:creationId xmlns:p14="http://schemas.microsoft.com/office/powerpoint/2010/main" val="1455081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EEAB7-B320-E4F9-CFD6-148FA67A61BB}"/>
              </a:ext>
            </a:extLst>
          </p:cNvPr>
          <p:cNvSpPr>
            <a:spLocks noGrp="1"/>
          </p:cNvSpPr>
          <p:nvPr>
            <p:ph type="title"/>
          </p:nvPr>
        </p:nvSpPr>
        <p:spPr/>
        <p:txBody>
          <a:bodyPr/>
          <a:lstStyle/>
          <a:p>
            <a:r>
              <a:rPr lang="en-US" dirty="0"/>
              <a:t>Flow of the chatbot</a:t>
            </a:r>
          </a:p>
        </p:txBody>
      </p:sp>
      <p:sp>
        <p:nvSpPr>
          <p:cNvPr id="3" name="Content Placeholder 2">
            <a:extLst>
              <a:ext uri="{FF2B5EF4-FFF2-40B4-BE49-F238E27FC236}">
                <a16:creationId xmlns:a16="http://schemas.microsoft.com/office/drawing/2014/main" id="{DB607DEE-9243-5854-3412-DA3F90D3134B}"/>
              </a:ext>
            </a:extLst>
          </p:cNvPr>
          <p:cNvSpPr>
            <a:spLocks noGrp="1"/>
          </p:cNvSpPr>
          <p:nvPr>
            <p:ph idx="1"/>
          </p:nvPr>
        </p:nvSpPr>
        <p:spPr/>
        <p:txBody>
          <a:bodyPr/>
          <a:lstStyle/>
          <a:p>
            <a:r>
              <a:rPr lang="en-US" dirty="0"/>
              <a:t>The open AI model has a classification layer that classifies user requests as ‘general’ or ‘database’</a:t>
            </a:r>
          </a:p>
          <a:p>
            <a:r>
              <a:rPr lang="en-US" dirty="0"/>
              <a:t>If the request is classified as ‘general’ it is handled directly by chatgpt-3.5-turbo</a:t>
            </a:r>
          </a:p>
          <a:p>
            <a:r>
              <a:rPr lang="en-US" dirty="0"/>
              <a:t>If the request is classified as ‘database’ then a </a:t>
            </a:r>
            <a:r>
              <a:rPr lang="en-US" dirty="0" err="1"/>
              <a:t>sql</a:t>
            </a:r>
            <a:r>
              <a:rPr lang="en-US" dirty="0"/>
              <a:t> query is generated by chatgpt-3.5-turbo, query is then executed and results are returned as JSON</a:t>
            </a:r>
          </a:p>
          <a:p>
            <a:endParaRPr lang="en-US" dirty="0"/>
          </a:p>
        </p:txBody>
      </p:sp>
    </p:spTree>
    <p:extLst>
      <p:ext uri="{BB962C8B-B14F-4D97-AF65-F5344CB8AC3E}">
        <p14:creationId xmlns:p14="http://schemas.microsoft.com/office/powerpoint/2010/main" val="2038276166"/>
      </p:ext>
    </p:extLst>
  </p:cSld>
  <p:clrMapOvr>
    <a:masterClrMapping/>
  </p:clrMapOvr>
</p:sld>
</file>

<file path=ppt/theme/theme1.xml><?xml version="1.0" encoding="utf-8"?>
<a:theme xmlns:a="http://schemas.openxmlformats.org/drawingml/2006/main" name="TropicVTI">
  <a:themeElements>
    <a:clrScheme name="AnalogousFromDarkSeedLeftStep">
      <a:dk1>
        <a:srgbClr val="000000"/>
      </a:dk1>
      <a:lt1>
        <a:srgbClr val="FFFFFF"/>
      </a:lt1>
      <a:dk2>
        <a:srgbClr val="1C2031"/>
      </a:dk2>
      <a:lt2>
        <a:srgbClr val="F0F3F1"/>
      </a:lt2>
      <a:accent1>
        <a:srgbClr val="D040B9"/>
      </a:accent1>
      <a:accent2>
        <a:srgbClr val="9A2EBE"/>
      </a:accent2>
      <a:accent3>
        <a:srgbClr val="6F40D0"/>
      </a:accent3>
      <a:accent4>
        <a:srgbClr val="3440C0"/>
      </a:accent4>
      <a:accent5>
        <a:srgbClr val="4088D0"/>
      </a:accent5>
      <a:accent6>
        <a:srgbClr val="2EB3BE"/>
      </a:accent6>
      <a:hlink>
        <a:srgbClr val="3F6ABF"/>
      </a:hlink>
      <a:folHlink>
        <a:srgbClr val="7F7F7F"/>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docProps/app.xml><?xml version="1.0" encoding="utf-8"?>
<Properties xmlns="http://schemas.openxmlformats.org/officeDocument/2006/extended-properties" xmlns:vt="http://schemas.openxmlformats.org/officeDocument/2006/docPropsVTypes">
  <TotalTime>39</TotalTime>
  <Words>156</Words>
  <Application>Microsoft Office PowerPoint</Application>
  <PresentationFormat>Widescreen</PresentationFormat>
  <Paragraphs>12</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Gill Sans Nova</vt:lpstr>
      <vt:lpstr>TropicVTI</vt:lpstr>
      <vt:lpstr>Chatbot Project</vt:lpstr>
      <vt:lpstr>Objective</vt:lpstr>
      <vt:lpstr>Project Structure</vt:lpstr>
      <vt:lpstr>Flow of the chatbot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 Project</dc:title>
  <dc:creator>Rishabh Modi</dc:creator>
  <cp:lastModifiedBy>Rishabh Modi</cp:lastModifiedBy>
  <cp:revision>1</cp:revision>
  <dcterms:created xsi:type="dcterms:W3CDTF">2023-11-27T02:43:22Z</dcterms:created>
  <dcterms:modified xsi:type="dcterms:W3CDTF">2023-11-27T03:23:06Z</dcterms:modified>
</cp:coreProperties>
</file>