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76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2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641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3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5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2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5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6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6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1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ata-professor/beginners-guide-to-openai-api-a0420bc58ee5" TargetMode="External"/><Relationship Id="rId2" Type="http://schemas.openxmlformats.org/officeDocument/2006/relationships/hyperlink" Target="https://platform.openai.com/docs/guides/gp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soumyansh/natural-language-to-sql-using-chatgpt-cb330d055180" TargetMode="External"/><Relationship Id="rId4" Type="http://schemas.openxmlformats.org/officeDocument/2006/relationships/hyperlink" Target="https://pypi.org/project/pane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FED30005-2AA0-517D-0DF7-C2DD38CC6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006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B0E845-5678-88A9-DCF0-993792265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925" y="1398850"/>
            <a:ext cx="3282152" cy="2030150"/>
          </a:xfrm>
        </p:spPr>
        <p:txBody>
          <a:bodyPr>
            <a:normAutofit fontScale="90000"/>
          </a:bodyPr>
          <a:lstStyle/>
          <a:p>
            <a:r>
              <a:rPr lang="en-US" dirty="0"/>
              <a:t>Natural language to </a:t>
            </a:r>
            <a:r>
              <a:rPr lang="en-US" dirty="0" err="1"/>
              <a:t>sql</a:t>
            </a:r>
            <a:r>
              <a:rPr lang="en-US" dirty="0"/>
              <a:t> using </a:t>
            </a:r>
            <a:r>
              <a:rPr lang="en-US" dirty="0" err="1"/>
              <a:t>gpt</a:t>
            </a:r>
            <a:r>
              <a:rPr lang="en-US" dirty="0"/>
              <a:t> 3.5 turbo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76FD6-5DD4-79A4-C26F-62198AFF6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537" y="3712101"/>
            <a:ext cx="3148928" cy="732541"/>
          </a:xfrm>
        </p:spPr>
        <p:txBody>
          <a:bodyPr>
            <a:normAutofit/>
          </a:bodyPr>
          <a:lstStyle/>
          <a:p>
            <a:r>
              <a:rPr lang="en-US" dirty="0"/>
              <a:t>Rishabh Modi</a:t>
            </a:r>
          </a:p>
        </p:txBody>
      </p:sp>
    </p:spTree>
    <p:extLst>
      <p:ext uri="{BB962C8B-B14F-4D97-AF65-F5344CB8AC3E}">
        <p14:creationId xmlns:p14="http://schemas.microsoft.com/office/powerpoint/2010/main" val="70211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7C13-365B-8824-9B58-EF977950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9B69-35B8-6FEE-5FD2-EF9969A63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dirty="0" err="1"/>
              <a:t>sql_db_operations</a:t>
            </a:r>
            <a:r>
              <a:rPr lang="en-US" dirty="0"/>
              <a:t>: </a:t>
            </a:r>
            <a:r>
              <a:rPr lang="en-US" sz="1800" b="0" i="1" dirty="0">
                <a:solidFill>
                  <a:schemeClr val="tx1"/>
                </a:solidFill>
                <a:effectLst/>
                <a:latin typeface="+mj-lt"/>
              </a:rPr>
              <a:t>class is designed to handle operations related to a MySQL database. It provides methods for establishing a connection to the database, executing SQL queries, and closing the connection</a:t>
            </a:r>
          </a:p>
          <a:p>
            <a:pPr marL="457200" indent="-457200">
              <a:buAutoNum type="arabicPeriod"/>
            </a:pP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Model_nl_sql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class is designed to interact with </a:t>
            </a:r>
            <a:r>
              <a:rPr lang="en-US" sz="1800" i="1" dirty="0" err="1">
                <a:solidFill>
                  <a:schemeClr val="tx1"/>
                </a:solidFill>
                <a:latin typeface="+mj-lt"/>
              </a:rPr>
              <a:t>openAI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 API to generate </a:t>
            </a:r>
            <a:r>
              <a:rPr lang="en-US" sz="1800" i="1" dirty="0" err="1">
                <a:solidFill>
                  <a:schemeClr val="tx1"/>
                </a:solidFill>
                <a:latin typeface="+mj-lt"/>
              </a:rPr>
              <a:t>sql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 queries and to execute </a:t>
            </a:r>
            <a:r>
              <a:rPr lang="en-US" sz="1800" i="1" dirty="0" err="1">
                <a:solidFill>
                  <a:schemeClr val="tx1"/>
                </a:solidFill>
                <a:latin typeface="+mj-lt"/>
              </a:rPr>
              <a:t>sql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 queries on an actual database</a:t>
            </a:r>
            <a:endParaRPr lang="en-US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023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29B8-17A6-C72E-4E7F-3EAC61B7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Panel 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9ACE-5567-C765-85A0-419B7D1CE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Used panel lib to create a web-based chat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Steps to create a web-based chat application</a:t>
            </a:r>
          </a:p>
          <a:p>
            <a:pPr marL="731520" lvl="1" indent="-457200"/>
            <a:r>
              <a:rPr lang="en-US" dirty="0"/>
              <a:t>Creating user Input widget (</a:t>
            </a:r>
            <a:r>
              <a:rPr lang="en-US" i="1" dirty="0" err="1"/>
              <a:t>client_prompt</a:t>
            </a:r>
            <a:r>
              <a:rPr lang="en-US" dirty="0"/>
              <a:t>)</a:t>
            </a:r>
          </a:p>
          <a:p>
            <a:pPr marL="731520" lvl="1" indent="-457200"/>
            <a:r>
              <a:rPr lang="en-US" dirty="0"/>
              <a:t>Setting up buttons for interactions (</a:t>
            </a:r>
            <a:r>
              <a:rPr lang="en-US" i="1" dirty="0" err="1"/>
              <a:t>button_conversation</a:t>
            </a:r>
            <a:r>
              <a:rPr lang="en-US" i="1" dirty="0"/>
              <a:t> &amp; </a:t>
            </a:r>
            <a:r>
              <a:rPr lang="en-US" i="1" dirty="0" err="1"/>
              <a:t>run_sql_button</a:t>
            </a:r>
            <a:r>
              <a:rPr lang="en-US" dirty="0"/>
              <a:t>)</a:t>
            </a:r>
          </a:p>
          <a:p>
            <a:pPr marL="731520" lvl="1" indent="-457200"/>
            <a:r>
              <a:rPr lang="en-US" dirty="0"/>
              <a:t>Displaying the conversation (</a:t>
            </a:r>
            <a:r>
              <a:rPr lang="en-US" i="1" dirty="0" err="1"/>
              <a:t>pn.Row</a:t>
            </a:r>
            <a:r>
              <a:rPr lang="en-US" dirty="0"/>
              <a:t>)</a:t>
            </a:r>
          </a:p>
          <a:p>
            <a:pPr marL="731520" lvl="1" indent="-457200"/>
            <a:r>
              <a:rPr lang="en-US" dirty="0"/>
              <a:t>Handling interactive behavior (</a:t>
            </a:r>
            <a:r>
              <a:rPr lang="en-US" i="1" dirty="0" err="1"/>
              <a:t>pn.bind</a:t>
            </a:r>
            <a:r>
              <a:rPr lang="en-US" i="1" dirty="0"/>
              <a:t>() to bind methods to buttons</a:t>
            </a:r>
            <a:r>
              <a:rPr lang="en-US" dirty="0"/>
              <a:t>)</a:t>
            </a:r>
          </a:p>
          <a:p>
            <a:pPr marL="731520" lvl="1" indent="-457200"/>
            <a:r>
              <a:rPr lang="en-US" dirty="0"/>
              <a:t>Laying out the Dashboard (</a:t>
            </a:r>
            <a:r>
              <a:rPr lang="en-US" i="1" dirty="0" err="1"/>
              <a:t>pn.Row</a:t>
            </a:r>
            <a:r>
              <a:rPr lang="en-US" i="1" dirty="0"/>
              <a:t> &amp; </a:t>
            </a:r>
            <a:r>
              <a:rPr lang="en-US" i="1" dirty="0" err="1"/>
              <a:t>pn.Column</a:t>
            </a:r>
            <a:r>
              <a:rPr lang="en-US" dirty="0"/>
              <a:t>)</a:t>
            </a:r>
          </a:p>
          <a:p>
            <a:pPr marL="731520" lvl="1" indent="-457200"/>
            <a:r>
              <a:rPr lang="en-US" dirty="0"/>
              <a:t>Initializing &amp; Serving the Dashboard (</a:t>
            </a:r>
            <a:r>
              <a:rPr lang="en-US" i="1" dirty="0" err="1"/>
              <a:t>dashboard.servable</a:t>
            </a:r>
            <a:r>
              <a:rPr lang="en-US" i="1" dirty="0"/>
              <a:t>()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909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5FCD-E900-6477-6D70-9A338D08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F5D1-D0E6-178F-9057-429245664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Model: gpt-3.5-turbo (</a:t>
            </a:r>
            <a:r>
              <a:rPr lang="en-US" i="1" dirty="0"/>
              <a:t>optimized for a variety of tasks including chat-like interactions</a:t>
            </a:r>
            <a:r>
              <a:rPr lang="en-US" dirty="0"/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Messages: list of message objects where each has a role ‘system’, ‘user’ or assistant and content (actual text of the message from that role)</a:t>
            </a:r>
          </a:p>
          <a:p>
            <a:pPr marL="457200" indent="-457200">
              <a:buAutoNum type="arabicPeriod"/>
            </a:pPr>
            <a:r>
              <a:rPr lang="en-US" dirty="0"/>
              <a:t>Temperature: this parameter is used to control the randomness of the model’s output</a:t>
            </a:r>
          </a:p>
        </p:txBody>
      </p:sp>
    </p:spTree>
    <p:extLst>
      <p:ext uri="{BB962C8B-B14F-4D97-AF65-F5344CB8AC3E}">
        <p14:creationId xmlns:p14="http://schemas.microsoft.com/office/powerpoint/2010/main" val="910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A00F-F627-31C3-25AD-2E2DC89B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D4E242-C156-18ED-AE81-3976A7F9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https://platform.openai.com/docs/guides/gpt</a:t>
            </a:r>
            <a:endParaRPr lang="en-US" dirty="0"/>
          </a:p>
          <a:p>
            <a:r>
              <a:rPr lang="en-US" dirty="0">
                <a:hlinkClick r:id="rId3"/>
              </a:rPr>
              <a:t>https://medium.com/data-professor/beginners-guide-to-openai-api-a0420bc58ee5</a:t>
            </a:r>
            <a:endParaRPr lang="en-US" dirty="0"/>
          </a:p>
          <a:p>
            <a:r>
              <a:rPr lang="en-US" dirty="0">
                <a:hlinkClick r:id="rId4"/>
              </a:rPr>
              <a:t>https://pypi.org/project/panel/</a:t>
            </a:r>
            <a:endParaRPr lang="en-US" dirty="0"/>
          </a:p>
          <a:p>
            <a:r>
              <a:rPr lang="en-US" dirty="0">
                <a:hlinkClick r:id="rId5"/>
              </a:rPr>
              <a:t>https://medium.com/@soumyansh/natural-language-to-sql-using-chatgpt-cb330d055180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6668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Bembo</vt:lpstr>
      <vt:lpstr>AdornVTI</vt:lpstr>
      <vt:lpstr>Natural language to sql using gpt 3.5 turbo</vt:lpstr>
      <vt:lpstr>Approach</vt:lpstr>
      <vt:lpstr>Using Panel Lib</vt:lpstr>
      <vt:lpstr>GPT Model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to sql using gpt 3.5 turbo</dc:title>
  <dc:creator>Rishabh Modi</dc:creator>
  <cp:lastModifiedBy>Rishabh Modi</cp:lastModifiedBy>
  <cp:revision>1</cp:revision>
  <dcterms:created xsi:type="dcterms:W3CDTF">2023-10-27T17:24:52Z</dcterms:created>
  <dcterms:modified xsi:type="dcterms:W3CDTF">2023-10-27T19:09:51Z</dcterms:modified>
</cp:coreProperties>
</file>