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1AA4-F347-4151-B738-269B2C865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46EF4D-685A-482C-94D8-562752F43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7BA00B-15F0-4DE3-B4F8-C2E68BA2AAFF}"/>
              </a:ext>
            </a:extLst>
          </p:cNvPr>
          <p:cNvSpPr>
            <a:spLocks noGrp="1"/>
          </p:cNvSpPr>
          <p:nvPr>
            <p:ph type="dt" sz="half" idx="10"/>
          </p:nvPr>
        </p:nvSpPr>
        <p:spPr/>
        <p:txBody>
          <a:bodyPr/>
          <a:lstStyle/>
          <a:p>
            <a:fld id="{58DD2190-EF38-4CDA-B72C-668ABBF01044}" type="datetimeFigureOut">
              <a:rPr lang="en-IN" smtClean="0"/>
              <a:t>12-08-2022</a:t>
            </a:fld>
            <a:endParaRPr lang="en-IN"/>
          </a:p>
        </p:txBody>
      </p:sp>
      <p:sp>
        <p:nvSpPr>
          <p:cNvPr id="5" name="Footer Placeholder 4">
            <a:extLst>
              <a:ext uri="{FF2B5EF4-FFF2-40B4-BE49-F238E27FC236}">
                <a16:creationId xmlns:a16="http://schemas.microsoft.com/office/drawing/2014/main" id="{7D655A23-A930-4645-8C39-F0FD7D50B4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A10B9-784A-4EC4-A240-8105BD31E93C}"/>
              </a:ext>
            </a:extLst>
          </p:cNvPr>
          <p:cNvSpPr>
            <a:spLocks noGrp="1"/>
          </p:cNvSpPr>
          <p:nvPr>
            <p:ph type="sldNum" sz="quarter" idx="12"/>
          </p:nvPr>
        </p:nvSpPr>
        <p:spPr/>
        <p:txBody>
          <a:bodyPr/>
          <a:lstStyle/>
          <a:p>
            <a:fld id="{A00EAFE8-360D-40D1-8F93-A888D33B8D06}" type="slidenum">
              <a:rPr lang="en-IN" smtClean="0"/>
              <a:t>‹#›</a:t>
            </a:fld>
            <a:endParaRPr lang="en-IN"/>
          </a:p>
        </p:txBody>
      </p:sp>
    </p:spTree>
    <p:extLst>
      <p:ext uri="{BB962C8B-B14F-4D97-AF65-F5344CB8AC3E}">
        <p14:creationId xmlns:p14="http://schemas.microsoft.com/office/powerpoint/2010/main" val="147681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EFDE-2163-47A8-9F06-5F363DD6A2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9087C2-F3B4-40D1-9F42-FA8E286A7A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E410B1-5AB4-4F3B-A274-55C153BCFA1F}"/>
              </a:ext>
            </a:extLst>
          </p:cNvPr>
          <p:cNvSpPr>
            <a:spLocks noGrp="1"/>
          </p:cNvSpPr>
          <p:nvPr>
            <p:ph type="dt" sz="half" idx="10"/>
          </p:nvPr>
        </p:nvSpPr>
        <p:spPr/>
        <p:txBody>
          <a:bodyPr/>
          <a:lstStyle/>
          <a:p>
            <a:fld id="{58DD2190-EF38-4CDA-B72C-668ABBF01044}" type="datetimeFigureOut">
              <a:rPr lang="en-IN" smtClean="0"/>
              <a:t>12-08-2022</a:t>
            </a:fld>
            <a:endParaRPr lang="en-IN"/>
          </a:p>
        </p:txBody>
      </p:sp>
      <p:sp>
        <p:nvSpPr>
          <p:cNvPr id="5" name="Footer Placeholder 4">
            <a:extLst>
              <a:ext uri="{FF2B5EF4-FFF2-40B4-BE49-F238E27FC236}">
                <a16:creationId xmlns:a16="http://schemas.microsoft.com/office/drawing/2014/main" id="{C5DD467E-867A-4648-84B6-E537CB671C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34F8D1-EFC1-4B09-A67C-F979C4A507FB}"/>
              </a:ext>
            </a:extLst>
          </p:cNvPr>
          <p:cNvSpPr>
            <a:spLocks noGrp="1"/>
          </p:cNvSpPr>
          <p:nvPr>
            <p:ph type="sldNum" sz="quarter" idx="12"/>
          </p:nvPr>
        </p:nvSpPr>
        <p:spPr/>
        <p:txBody>
          <a:bodyPr/>
          <a:lstStyle/>
          <a:p>
            <a:fld id="{A00EAFE8-360D-40D1-8F93-A888D33B8D06}" type="slidenum">
              <a:rPr lang="en-IN" smtClean="0"/>
              <a:t>‹#›</a:t>
            </a:fld>
            <a:endParaRPr lang="en-IN"/>
          </a:p>
        </p:txBody>
      </p:sp>
    </p:spTree>
    <p:extLst>
      <p:ext uri="{BB962C8B-B14F-4D97-AF65-F5344CB8AC3E}">
        <p14:creationId xmlns:p14="http://schemas.microsoft.com/office/powerpoint/2010/main" val="334391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145F1-26BF-4CF7-A674-A14FF76AD7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1A9264-EA10-492E-B557-634A949584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614F86-6978-4D1C-8F78-B4F29506B37E}"/>
              </a:ext>
            </a:extLst>
          </p:cNvPr>
          <p:cNvSpPr>
            <a:spLocks noGrp="1"/>
          </p:cNvSpPr>
          <p:nvPr>
            <p:ph type="dt" sz="half" idx="10"/>
          </p:nvPr>
        </p:nvSpPr>
        <p:spPr/>
        <p:txBody>
          <a:bodyPr/>
          <a:lstStyle/>
          <a:p>
            <a:fld id="{58DD2190-EF38-4CDA-B72C-668ABBF01044}" type="datetimeFigureOut">
              <a:rPr lang="en-IN" smtClean="0"/>
              <a:t>12-08-2022</a:t>
            </a:fld>
            <a:endParaRPr lang="en-IN"/>
          </a:p>
        </p:txBody>
      </p:sp>
      <p:sp>
        <p:nvSpPr>
          <p:cNvPr id="5" name="Footer Placeholder 4">
            <a:extLst>
              <a:ext uri="{FF2B5EF4-FFF2-40B4-BE49-F238E27FC236}">
                <a16:creationId xmlns:a16="http://schemas.microsoft.com/office/drawing/2014/main" id="{C2C88EEF-BFB5-493B-85F6-88AB129C15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DBD14C-CA44-4C9D-9A5E-9508AB08A308}"/>
              </a:ext>
            </a:extLst>
          </p:cNvPr>
          <p:cNvSpPr>
            <a:spLocks noGrp="1"/>
          </p:cNvSpPr>
          <p:nvPr>
            <p:ph type="sldNum" sz="quarter" idx="12"/>
          </p:nvPr>
        </p:nvSpPr>
        <p:spPr/>
        <p:txBody>
          <a:bodyPr/>
          <a:lstStyle/>
          <a:p>
            <a:fld id="{A00EAFE8-360D-40D1-8F93-A888D33B8D06}" type="slidenum">
              <a:rPr lang="en-IN" smtClean="0"/>
              <a:t>‹#›</a:t>
            </a:fld>
            <a:endParaRPr lang="en-IN"/>
          </a:p>
        </p:txBody>
      </p:sp>
    </p:spTree>
    <p:extLst>
      <p:ext uri="{BB962C8B-B14F-4D97-AF65-F5344CB8AC3E}">
        <p14:creationId xmlns:p14="http://schemas.microsoft.com/office/powerpoint/2010/main" val="288189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E247-E0FA-4EFF-9BB2-C871FA9F3F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10C9F6-ACBB-4709-B492-3D3481B26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596D26-5F7C-4850-B50B-5D5032A98C00}"/>
              </a:ext>
            </a:extLst>
          </p:cNvPr>
          <p:cNvSpPr>
            <a:spLocks noGrp="1"/>
          </p:cNvSpPr>
          <p:nvPr>
            <p:ph type="dt" sz="half" idx="10"/>
          </p:nvPr>
        </p:nvSpPr>
        <p:spPr/>
        <p:txBody>
          <a:bodyPr/>
          <a:lstStyle/>
          <a:p>
            <a:fld id="{58DD2190-EF38-4CDA-B72C-668ABBF01044}" type="datetimeFigureOut">
              <a:rPr lang="en-IN" smtClean="0"/>
              <a:t>12-08-2022</a:t>
            </a:fld>
            <a:endParaRPr lang="en-IN"/>
          </a:p>
        </p:txBody>
      </p:sp>
      <p:sp>
        <p:nvSpPr>
          <p:cNvPr id="5" name="Footer Placeholder 4">
            <a:extLst>
              <a:ext uri="{FF2B5EF4-FFF2-40B4-BE49-F238E27FC236}">
                <a16:creationId xmlns:a16="http://schemas.microsoft.com/office/drawing/2014/main" id="{9C493142-373E-44E6-A604-08337B274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ED276-6218-48EF-BDED-2B3E56576298}"/>
              </a:ext>
            </a:extLst>
          </p:cNvPr>
          <p:cNvSpPr>
            <a:spLocks noGrp="1"/>
          </p:cNvSpPr>
          <p:nvPr>
            <p:ph type="sldNum" sz="quarter" idx="12"/>
          </p:nvPr>
        </p:nvSpPr>
        <p:spPr/>
        <p:txBody>
          <a:bodyPr/>
          <a:lstStyle/>
          <a:p>
            <a:fld id="{A00EAFE8-360D-40D1-8F93-A888D33B8D06}" type="slidenum">
              <a:rPr lang="en-IN" smtClean="0"/>
              <a:t>‹#›</a:t>
            </a:fld>
            <a:endParaRPr lang="en-IN"/>
          </a:p>
        </p:txBody>
      </p:sp>
    </p:spTree>
    <p:extLst>
      <p:ext uri="{BB962C8B-B14F-4D97-AF65-F5344CB8AC3E}">
        <p14:creationId xmlns:p14="http://schemas.microsoft.com/office/powerpoint/2010/main" val="15889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012C-16FE-4878-BE42-8DC68C90DE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E0B818-11FC-4C08-910F-08F7532612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71EFE0-3212-498F-96FC-E2A259BB24DD}"/>
              </a:ext>
            </a:extLst>
          </p:cNvPr>
          <p:cNvSpPr>
            <a:spLocks noGrp="1"/>
          </p:cNvSpPr>
          <p:nvPr>
            <p:ph type="dt" sz="half" idx="10"/>
          </p:nvPr>
        </p:nvSpPr>
        <p:spPr/>
        <p:txBody>
          <a:bodyPr/>
          <a:lstStyle/>
          <a:p>
            <a:fld id="{58DD2190-EF38-4CDA-B72C-668ABBF01044}" type="datetimeFigureOut">
              <a:rPr lang="en-IN" smtClean="0"/>
              <a:t>12-08-2022</a:t>
            </a:fld>
            <a:endParaRPr lang="en-IN"/>
          </a:p>
        </p:txBody>
      </p:sp>
      <p:sp>
        <p:nvSpPr>
          <p:cNvPr id="5" name="Footer Placeholder 4">
            <a:extLst>
              <a:ext uri="{FF2B5EF4-FFF2-40B4-BE49-F238E27FC236}">
                <a16:creationId xmlns:a16="http://schemas.microsoft.com/office/drawing/2014/main" id="{8CB89A14-F9E9-46A9-B67A-1B35A9DF8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C2DA1-9D8A-4487-9D06-4E2B37BC0200}"/>
              </a:ext>
            </a:extLst>
          </p:cNvPr>
          <p:cNvSpPr>
            <a:spLocks noGrp="1"/>
          </p:cNvSpPr>
          <p:nvPr>
            <p:ph type="sldNum" sz="quarter" idx="12"/>
          </p:nvPr>
        </p:nvSpPr>
        <p:spPr/>
        <p:txBody>
          <a:bodyPr/>
          <a:lstStyle/>
          <a:p>
            <a:fld id="{A00EAFE8-360D-40D1-8F93-A888D33B8D06}" type="slidenum">
              <a:rPr lang="en-IN" smtClean="0"/>
              <a:t>‹#›</a:t>
            </a:fld>
            <a:endParaRPr lang="en-IN"/>
          </a:p>
        </p:txBody>
      </p:sp>
    </p:spTree>
    <p:extLst>
      <p:ext uri="{BB962C8B-B14F-4D97-AF65-F5344CB8AC3E}">
        <p14:creationId xmlns:p14="http://schemas.microsoft.com/office/powerpoint/2010/main" val="307490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3AFE-3D0B-4C4B-9DCE-C846F6B2C6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6E7F1C-1610-4019-A1D1-F89A8F46E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B9024B-4F79-46F1-9444-06FBAFF0A8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BBC641-18C1-4906-B214-FE8678A7A3F0}"/>
              </a:ext>
            </a:extLst>
          </p:cNvPr>
          <p:cNvSpPr>
            <a:spLocks noGrp="1"/>
          </p:cNvSpPr>
          <p:nvPr>
            <p:ph type="dt" sz="half" idx="10"/>
          </p:nvPr>
        </p:nvSpPr>
        <p:spPr/>
        <p:txBody>
          <a:bodyPr/>
          <a:lstStyle/>
          <a:p>
            <a:fld id="{58DD2190-EF38-4CDA-B72C-668ABBF01044}" type="datetimeFigureOut">
              <a:rPr lang="en-IN" smtClean="0"/>
              <a:t>12-08-2022</a:t>
            </a:fld>
            <a:endParaRPr lang="en-IN"/>
          </a:p>
        </p:txBody>
      </p:sp>
      <p:sp>
        <p:nvSpPr>
          <p:cNvPr id="6" name="Footer Placeholder 5">
            <a:extLst>
              <a:ext uri="{FF2B5EF4-FFF2-40B4-BE49-F238E27FC236}">
                <a16:creationId xmlns:a16="http://schemas.microsoft.com/office/drawing/2014/main" id="{2CE83FC1-91E4-4F34-9DBB-DDB4AE1133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D2D274-FCBA-4CAF-A3DA-F21C55141E0E}"/>
              </a:ext>
            </a:extLst>
          </p:cNvPr>
          <p:cNvSpPr>
            <a:spLocks noGrp="1"/>
          </p:cNvSpPr>
          <p:nvPr>
            <p:ph type="sldNum" sz="quarter" idx="12"/>
          </p:nvPr>
        </p:nvSpPr>
        <p:spPr/>
        <p:txBody>
          <a:bodyPr/>
          <a:lstStyle/>
          <a:p>
            <a:fld id="{A00EAFE8-360D-40D1-8F93-A888D33B8D06}" type="slidenum">
              <a:rPr lang="en-IN" smtClean="0"/>
              <a:t>‹#›</a:t>
            </a:fld>
            <a:endParaRPr lang="en-IN"/>
          </a:p>
        </p:txBody>
      </p:sp>
    </p:spTree>
    <p:extLst>
      <p:ext uri="{BB962C8B-B14F-4D97-AF65-F5344CB8AC3E}">
        <p14:creationId xmlns:p14="http://schemas.microsoft.com/office/powerpoint/2010/main" val="113172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75C8-CC48-45FF-8EE7-746756F6B0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8D72C8-9C88-442F-90A3-1EB1E07FB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9A8EF8-076B-48F2-8705-4A497DB9FA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480897-BE80-4886-90FD-69A050699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407130-6028-4EA4-BEB7-20C67B1D0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763DA5-1FC1-44DC-B4C2-94FB9C94CB73}"/>
              </a:ext>
            </a:extLst>
          </p:cNvPr>
          <p:cNvSpPr>
            <a:spLocks noGrp="1"/>
          </p:cNvSpPr>
          <p:nvPr>
            <p:ph type="dt" sz="half" idx="10"/>
          </p:nvPr>
        </p:nvSpPr>
        <p:spPr/>
        <p:txBody>
          <a:bodyPr/>
          <a:lstStyle/>
          <a:p>
            <a:fld id="{58DD2190-EF38-4CDA-B72C-668ABBF01044}" type="datetimeFigureOut">
              <a:rPr lang="en-IN" smtClean="0"/>
              <a:t>12-08-2022</a:t>
            </a:fld>
            <a:endParaRPr lang="en-IN"/>
          </a:p>
        </p:txBody>
      </p:sp>
      <p:sp>
        <p:nvSpPr>
          <p:cNvPr id="8" name="Footer Placeholder 7">
            <a:extLst>
              <a:ext uri="{FF2B5EF4-FFF2-40B4-BE49-F238E27FC236}">
                <a16:creationId xmlns:a16="http://schemas.microsoft.com/office/drawing/2014/main" id="{7F89E76D-11D6-4B7A-AE37-D961C38B2C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094FAA-E817-4F81-8252-854541D05764}"/>
              </a:ext>
            </a:extLst>
          </p:cNvPr>
          <p:cNvSpPr>
            <a:spLocks noGrp="1"/>
          </p:cNvSpPr>
          <p:nvPr>
            <p:ph type="sldNum" sz="quarter" idx="12"/>
          </p:nvPr>
        </p:nvSpPr>
        <p:spPr/>
        <p:txBody>
          <a:bodyPr/>
          <a:lstStyle/>
          <a:p>
            <a:fld id="{A00EAFE8-360D-40D1-8F93-A888D33B8D06}" type="slidenum">
              <a:rPr lang="en-IN" smtClean="0"/>
              <a:t>‹#›</a:t>
            </a:fld>
            <a:endParaRPr lang="en-IN"/>
          </a:p>
        </p:txBody>
      </p:sp>
    </p:spTree>
    <p:extLst>
      <p:ext uri="{BB962C8B-B14F-4D97-AF65-F5344CB8AC3E}">
        <p14:creationId xmlns:p14="http://schemas.microsoft.com/office/powerpoint/2010/main" val="378570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9047-57FE-46F8-A11F-1A1F3BBBF1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92F3EF-28A2-4755-8590-B374C87267B4}"/>
              </a:ext>
            </a:extLst>
          </p:cNvPr>
          <p:cNvSpPr>
            <a:spLocks noGrp="1"/>
          </p:cNvSpPr>
          <p:nvPr>
            <p:ph type="dt" sz="half" idx="10"/>
          </p:nvPr>
        </p:nvSpPr>
        <p:spPr/>
        <p:txBody>
          <a:bodyPr/>
          <a:lstStyle/>
          <a:p>
            <a:fld id="{58DD2190-EF38-4CDA-B72C-668ABBF01044}" type="datetimeFigureOut">
              <a:rPr lang="en-IN" smtClean="0"/>
              <a:t>12-08-2022</a:t>
            </a:fld>
            <a:endParaRPr lang="en-IN"/>
          </a:p>
        </p:txBody>
      </p:sp>
      <p:sp>
        <p:nvSpPr>
          <p:cNvPr id="4" name="Footer Placeholder 3">
            <a:extLst>
              <a:ext uri="{FF2B5EF4-FFF2-40B4-BE49-F238E27FC236}">
                <a16:creationId xmlns:a16="http://schemas.microsoft.com/office/drawing/2014/main" id="{6A6AC688-A569-4F70-B649-6D82440F05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15F9E-A8FD-45EF-9C87-DFF47CE2ED04}"/>
              </a:ext>
            </a:extLst>
          </p:cNvPr>
          <p:cNvSpPr>
            <a:spLocks noGrp="1"/>
          </p:cNvSpPr>
          <p:nvPr>
            <p:ph type="sldNum" sz="quarter" idx="12"/>
          </p:nvPr>
        </p:nvSpPr>
        <p:spPr/>
        <p:txBody>
          <a:bodyPr/>
          <a:lstStyle/>
          <a:p>
            <a:fld id="{A00EAFE8-360D-40D1-8F93-A888D33B8D06}" type="slidenum">
              <a:rPr lang="en-IN" smtClean="0"/>
              <a:t>‹#›</a:t>
            </a:fld>
            <a:endParaRPr lang="en-IN"/>
          </a:p>
        </p:txBody>
      </p:sp>
    </p:spTree>
    <p:extLst>
      <p:ext uri="{BB962C8B-B14F-4D97-AF65-F5344CB8AC3E}">
        <p14:creationId xmlns:p14="http://schemas.microsoft.com/office/powerpoint/2010/main" val="223338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22087E-B240-4363-9903-D730F3CEB235}"/>
              </a:ext>
            </a:extLst>
          </p:cNvPr>
          <p:cNvSpPr>
            <a:spLocks noGrp="1"/>
          </p:cNvSpPr>
          <p:nvPr>
            <p:ph type="dt" sz="half" idx="10"/>
          </p:nvPr>
        </p:nvSpPr>
        <p:spPr/>
        <p:txBody>
          <a:bodyPr/>
          <a:lstStyle/>
          <a:p>
            <a:fld id="{58DD2190-EF38-4CDA-B72C-668ABBF01044}" type="datetimeFigureOut">
              <a:rPr lang="en-IN" smtClean="0"/>
              <a:t>12-08-2022</a:t>
            </a:fld>
            <a:endParaRPr lang="en-IN"/>
          </a:p>
        </p:txBody>
      </p:sp>
      <p:sp>
        <p:nvSpPr>
          <p:cNvPr id="3" name="Footer Placeholder 2">
            <a:extLst>
              <a:ext uri="{FF2B5EF4-FFF2-40B4-BE49-F238E27FC236}">
                <a16:creationId xmlns:a16="http://schemas.microsoft.com/office/drawing/2014/main" id="{C185009F-5041-4E58-B99D-FB22D50350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1FF624-0310-448B-A8C1-5F400F123CF1}"/>
              </a:ext>
            </a:extLst>
          </p:cNvPr>
          <p:cNvSpPr>
            <a:spLocks noGrp="1"/>
          </p:cNvSpPr>
          <p:nvPr>
            <p:ph type="sldNum" sz="quarter" idx="12"/>
          </p:nvPr>
        </p:nvSpPr>
        <p:spPr/>
        <p:txBody>
          <a:bodyPr/>
          <a:lstStyle/>
          <a:p>
            <a:fld id="{A00EAFE8-360D-40D1-8F93-A888D33B8D06}" type="slidenum">
              <a:rPr lang="en-IN" smtClean="0"/>
              <a:t>‹#›</a:t>
            </a:fld>
            <a:endParaRPr lang="en-IN"/>
          </a:p>
        </p:txBody>
      </p:sp>
    </p:spTree>
    <p:extLst>
      <p:ext uri="{BB962C8B-B14F-4D97-AF65-F5344CB8AC3E}">
        <p14:creationId xmlns:p14="http://schemas.microsoft.com/office/powerpoint/2010/main" val="214147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D783-8703-4E5F-ABF3-B2A218909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BFA088-6A2C-44E7-BB18-E4985E5C4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6113F3-8B04-401B-B56C-B36EF592D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728CA-B18F-46E8-B088-C5E23C9B643F}"/>
              </a:ext>
            </a:extLst>
          </p:cNvPr>
          <p:cNvSpPr>
            <a:spLocks noGrp="1"/>
          </p:cNvSpPr>
          <p:nvPr>
            <p:ph type="dt" sz="half" idx="10"/>
          </p:nvPr>
        </p:nvSpPr>
        <p:spPr/>
        <p:txBody>
          <a:bodyPr/>
          <a:lstStyle/>
          <a:p>
            <a:fld id="{58DD2190-EF38-4CDA-B72C-668ABBF01044}" type="datetimeFigureOut">
              <a:rPr lang="en-IN" smtClean="0"/>
              <a:t>12-08-2022</a:t>
            </a:fld>
            <a:endParaRPr lang="en-IN"/>
          </a:p>
        </p:txBody>
      </p:sp>
      <p:sp>
        <p:nvSpPr>
          <p:cNvPr id="6" name="Footer Placeholder 5">
            <a:extLst>
              <a:ext uri="{FF2B5EF4-FFF2-40B4-BE49-F238E27FC236}">
                <a16:creationId xmlns:a16="http://schemas.microsoft.com/office/drawing/2014/main" id="{0CD79A0C-E5A5-4C74-A882-06CC634DD8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A0FFCD-D4CA-49A1-BA20-C57BF0F1D8AC}"/>
              </a:ext>
            </a:extLst>
          </p:cNvPr>
          <p:cNvSpPr>
            <a:spLocks noGrp="1"/>
          </p:cNvSpPr>
          <p:nvPr>
            <p:ph type="sldNum" sz="quarter" idx="12"/>
          </p:nvPr>
        </p:nvSpPr>
        <p:spPr/>
        <p:txBody>
          <a:bodyPr/>
          <a:lstStyle/>
          <a:p>
            <a:fld id="{A00EAFE8-360D-40D1-8F93-A888D33B8D06}" type="slidenum">
              <a:rPr lang="en-IN" smtClean="0"/>
              <a:t>‹#›</a:t>
            </a:fld>
            <a:endParaRPr lang="en-IN"/>
          </a:p>
        </p:txBody>
      </p:sp>
    </p:spTree>
    <p:extLst>
      <p:ext uri="{BB962C8B-B14F-4D97-AF65-F5344CB8AC3E}">
        <p14:creationId xmlns:p14="http://schemas.microsoft.com/office/powerpoint/2010/main" val="310965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E8DF-E62D-42C4-BF45-F629FE05C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C4343D-E9D6-4F7A-9D7D-B067CC2C9C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FEC76E-5B6A-4624-B84B-955247F53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FBCE7-AD0A-4842-BE43-18180AA68268}"/>
              </a:ext>
            </a:extLst>
          </p:cNvPr>
          <p:cNvSpPr>
            <a:spLocks noGrp="1"/>
          </p:cNvSpPr>
          <p:nvPr>
            <p:ph type="dt" sz="half" idx="10"/>
          </p:nvPr>
        </p:nvSpPr>
        <p:spPr/>
        <p:txBody>
          <a:bodyPr/>
          <a:lstStyle/>
          <a:p>
            <a:fld id="{58DD2190-EF38-4CDA-B72C-668ABBF01044}" type="datetimeFigureOut">
              <a:rPr lang="en-IN" smtClean="0"/>
              <a:t>12-08-2022</a:t>
            </a:fld>
            <a:endParaRPr lang="en-IN"/>
          </a:p>
        </p:txBody>
      </p:sp>
      <p:sp>
        <p:nvSpPr>
          <p:cNvPr id="6" name="Footer Placeholder 5">
            <a:extLst>
              <a:ext uri="{FF2B5EF4-FFF2-40B4-BE49-F238E27FC236}">
                <a16:creationId xmlns:a16="http://schemas.microsoft.com/office/drawing/2014/main" id="{8DA3CBD3-44D7-433E-8ED7-4FB995FE58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9604AD-F0FD-45EA-BA1F-1DFAAF5A86D6}"/>
              </a:ext>
            </a:extLst>
          </p:cNvPr>
          <p:cNvSpPr>
            <a:spLocks noGrp="1"/>
          </p:cNvSpPr>
          <p:nvPr>
            <p:ph type="sldNum" sz="quarter" idx="12"/>
          </p:nvPr>
        </p:nvSpPr>
        <p:spPr/>
        <p:txBody>
          <a:bodyPr/>
          <a:lstStyle/>
          <a:p>
            <a:fld id="{A00EAFE8-360D-40D1-8F93-A888D33B8D06}" type="slidenum">
              <a:rPr lang="en-IN" smtClean="0"/>
              <a:t>‹#›</a:t>
            </a:fld>
            <a:endParaRPr lang="en-IN"/>
          </a:p>
        </p:txBody>
      </p:sp>
    </p:spTree>
    <p:extLst>
      <p:ext uri="{BB962C8B-B14F-4D97-AF65-F5344CB8AC3E}">
        <p14:creationId xmlns:p14="http://schemas.microsoft.com/office/powerpoint/2010/main" val="423969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6AAE8-A099-4617-9619-573EAA990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07395A-F5F6-4EAC-A34B-BB052E1E47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841A4-0618-44DF-A373-4AB31ED4E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D2190-EF38-4CDA-B72C-668ABBF01044}" type="datetimeFigureOut">
              <a:rPr lang="en-IN" smtClean="0"/>
              <a:t>12-08-2022</a:t>
            </a:fld>
            <a:endParaRPr lang="en-IN"/>
          </a:p>
        </p:txBody>
      </p:sp>
      <p:sp>
        <p:nvSpPr>
          <p:cNvPr id="5" name="Footer Placeholder 4">
            <a:extLst>
              <a:ext uri="{FF2B5EF4-FFF2-40B4-BE49-F238E27FC236}">
                <a16:creationId xmlns:a16="http://schemas.microsoft.com/office/drawing/2014/main" id="{03E08A11-5B9F-4AB4-9FAF-1A90E7CDD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8A4C98-6188-4C52-9352-BB9638DC4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EAFE8-360D-40D1-8F93-A888D33B8D06}" type="slidenum">
              <a:rPr lang="en-IN" smtClean="0"/>
              <a:t>‹#›</a:t>
            </a:fld>
            <a:endParaRPr lang="en-IN"/>
          </a:p>
        </p:txBody>
      </p:sp>
    </p:spTree>
    <p:extLst>
      <p:ext uri="{BB962C8B-B14F-4D97-AF65-F5344CB8AC3E}">
        <p14:creationId xmlns:p14="http://schemas.microsoft.com/office/powerpoint/2010/main" val="153227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71CA81A-6755-4987-A699-DA625B1F5F6A}"/>
              </a:ext>
            </a:extLst>
          </p:cNvPr>
          <p:cNvSpPr>
            <a:spLocks noGrp="1"/>
          </p:cNvSpPr>
          <p:nvPr>
            <p:ph type="title"/>
          </p:nvPr>
        </p:nvSpPr>
        <p:spPr>
          <a:xfrm>
            <a:off x="838200" y="365126"/>
            <a:ext cx="10515600" cy="589032"/>
          </a:xfrm>
        </p:spPr>
        <p:txBody>
          <a:bodyPr>
            <a:normAutofit fontScale="90000"/>
          </a:bodyPr>
          <a:lstStyle/>
          <a:p>
            <a:r>
              <a:rPr lang="en-US" dirty="0"/>
              <a:t>Unit Test 1.</a:t>
            </a:r>
            <a:br>
              <a:rPr lang="en-US" dirty="0"/>
            </a:br>
            <a:endParaRPr lang="en-IN" dirty="0"/>
          </a:p>
        </p:txBody>
      </p:sp>
      <p:sp>
        <p:nvSpPr>
          <p:cNvPr id="5" name="Content Placeholder 4">
            <a:extLst>
              <a:ext uri="{FF2B5EF4-FFF2-40B4-BE49-F238E27FC236}">
                <a16:creationId xmlns:a16="http://schemas.microsoft.com/office/drawing/2014/main" id="{DBABF2D5-7A74-43D6-97C9-6114D94FAA90}"/>
              </a:ext>
            </a:extLst>
          </p:cNvPr>
          <p:cNvSpPr>
            <a:spLocks noGrp="1"/>
          </p:cNvSpPr>
          <p:nvPr>
            <p:ph sz="half" idx="1"/>
          </p:nvPr>
        </p:nvSpPr>
        <p:spPr>
          <a:xfrm>
            <a:off x="212035" y="954158"/>
            <a:ext cx="5807765" cy="5711685"/>
          </a:xfrm>
        </p:spPr>
        <p:txBody>
          <a:bodyPr>
            <a:normAutofit/>
          </a:bodyPr>
          <a:lstStyle/>
          <a:p>
            <a:pPr marL="0" indent="0">
              <a:buNone/>
            </a:pPr>
            <a:r>
              <a:rPr lang="en-US" sz="2000" dirty="0"/>
              <a:t>1)	Make a program to implement calculator which performs general arithmetic operations like addition, multiplication etc. Pass values and type of operation from command line argument.</a:t>
            </a:r>
          </a:p>
          <a:p>
            <a:pPr marL="0" indent="0">
              <a:buNone/>
            </a:pPr>
            <a:r>
              <a:rPr lang="en-US" sz="2000" dirty="0"/>
              <a:t>2)	Create a class called stack having two private members (array of integer, </a:t>
            </a:r>
            <a:r>
              <a:rPr lang="en-US" sz="2000" dirty="0" err="1"/>
              <a:t>tos</a:t>
            </a:r>
            <a:r>
              <a:rPr lang="en-US" sz="2000" dirty="0"/>
              <a:t>) &amp;methods called push (), pop (), display() and exit(). Create class </a:t>
            </a:r>
            <a:r>
              <a:rPr lang="en-US" sz="2000" dirty="0" err="1"/>
              <a:t>DemoStack</a:t>
            </a:r>
            <a:r>
              <a:rPr lang="en-US" sz="2000" dirty="0"/>
              <a:t> having main () method. In that create stack object with different array size and make user interactive implementation. (ask user to enter their choice for </a:t>
            </a:r>
            <a:r>
              <a:rPr lang="en-US" sz="2000" dirty="0" err="1"/>
              <a:t>push,pop</a:t>
            </a:r>
            <a:r>
              <a:rPr lang="en-US" sz="2000" dirty="0"/>
              <a:t>, display, exit)</a:t>
            </a:r>
          </a:p>
          <a:p>
            <a:pPr marL="0" indent="0">
              <a:buNone/>
            </a:pPr>
            <a:r>
              <a:rPr lang="en-US" sz="2000" dirty="0"/>
              <a:t>3)	Create class called Shape having private data member of type String &amp; one method called area(). Create a class Square, </a:t>
            </a:r>
            <a:r>
              <a:rPr lang="en-US" sz="2000" dirty="0" err="1"/>
              <a:t>Rectangle&amp;Triangle</a:t>
            </a:r>
            <a:r>
              <a:rPr lang="en-US" sz="2000" dirty="0"/>
              <a:t> that are extending class Shape. Override area () method in square, rectangle &amp; triangle. Experiment run time polymorphism in main program.</a:t>
            </a:r>
          </a:p>
          <a:p>
            <a:pPr marL="0" indent="0">
              <a:buNone/>
            </a:pPr>
            <a:endParaRPr lang="en-IN" sz="2000" dirty="0"/>
          </a:p>
        </p:txBody>
      </p:sp>
      <p:sp>
        <p:nvSpPr>
          <p:cNvPr id="6" name="Content Placeholder 5">
            <a:extLst>
              <a:ext uri="{FF2B5EF4-FFF2-40B4-BE49-F238E27FC236}">
                <a16:creationId xmlns:a16="http://schemas.microsoft.com/office/drawing/2014/main" id="{6163F941-8C1B-457A-8C12-3CA71586B8C3}"/>
              </a:ext>
            </a:extLst>
          </p:cNvPr>
          <p:cNvSpPr>
            <a:spLocks noGrp="1"/>
          </p:cNvSpPr>
          <p:nvPr>
            <p:ph sz="half" idx="2"/>
          </p:nvPr>
        </p:nvSpPr>
        <p:spPr>
          <a:xfrm>
            <a:off x="6172199" y="212035"/>
            <a:ext cx="5807765" cy="6453808"/>
          </a:xfrm>
        </p:spPr>
        <p:txBody>
          <a:bodyPr>
            <a:normAutofit/>
          </a:bodyPr>
          <a:lstStyle/>
          <a:p>
            <a:pPr marL="0" indent="0">
              <a:buNone/>
            </a:pPr>
            <a:r>
              <a:rPr lang="en-US" sz="2400" dirty="0"/>
              <a:t>4)	Write a program to define one super class called Draw having one constant member which stores value of PI (3.14) and one integer member which shows value of radius of circle. Having one abstract method area() and one final method display(). Define sub class called Circle define required methods. In class </a:t>
            </a:r>
            <a:r>
              <a:rPr lang="en-US" sz="2400" dirty="0" err="1"/>
              <a:t>CircleDemo</a:t>
            </a:r>
            <a:r>
              <a:rPr lang="en-US" sz="2400" dirty="0"/>
              <a:t> instantiate Circle class and find out area of circle.</a:t>
            </a:r>
          </a:p>
          <a:p>
            <a:pPr marL="0" indent="0">
              <a:buNone/>
            </a:pPr>
            <a:r>
              <a:rPr lang="en-US" sz="2400" dirty="0"/>
              <a:t>5)	Explain following terms.</a:t>
            </a:r>
          </a:p>
          <a:p>
            <a:pPr marL="0" indent="0">
              <a:buNone/>
            </a:pPr>
            <a:r>
              <a:rPr lang="en-US" sz="2400" dirty="0"/>
              <a:t>a)	Short circuit logical operator</a:t>
            </a:r>
          </a:p>
          <a:p>
            <a:pPr marL="0" indent="0">
              <a:buNone/>
            </a:pPr>
            <a:r>
              <a:rPr lang="en-US" sz="2400" dirty="0"/>
              <a:t>b)	Bytecode</a:t>
            </a:r>
          </a:p>
          <a:p>
            <a:pPr marL="0" indent="0">
              <a:buNone/>
            </a:pPr>
            <a:r>
              <a:rPr lang="en-US" sz="2400" dirty="0"/>
              <a:t>c)	Garbage Collector</a:t>
            </a:r>
          </a:p>
          <a:p>
            <a:pPr marL="457200" indent="-457200">
              <a:buAutoNum type="alphaLcParenR" startAt="4"/>
            </a:pPr>
            <a:r>
              <a:rPr lang="en-US"/>
              <a:t>      Static </a:t>
            </a:r>
            <a:r>
              <a:rPr lang="en-US" dirty="0"/>
              <a:t>method</a:t>
            </a:r>
          </a:p>
          <a:p>
            <a:pPr marL="0" indent="0">
              <a:buNone/>
            </a:pPr>
            <a:r>
              <a:rPr lang="en-US" sz="2400" dirty="0"/>
              <a:t>6)	Give difference between Abstract class and interface with example.</a:t>
            </a:r>
          </a:p>
          <a:p>
            <a:pPr marL="0" indent="0">
              <a:buNone/>
            </a:pPr>
            <a:endParaRPr lang="en-IN" sz="2400" dirty="0"/>
          </a:p>
        </p:txBody>
      </p:sp>
    </p:spTree>
    <p:extLst>
      <p:ext uri="{BB962C8B-B14F-4D97-AF65-F5344CB8AC3E}">
        <p14:creationId xmlns:p14="http://schemas.microsoft.com/office/powerpoint/2010/main" val="3054306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269</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Unit Test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Ashwinikumar Jha</dc:creator>
  <cp:lastModifiedBy>Ashwinikumar Jha</cp:lastModifiedBy>
  <cp:revision>4</cp:revision>
  <dcterms:created xsi:type="dcterms:W3CDTF">2022-03-25T03:57:46Z</dcterms:created>
  <dcterms:modified xsi:type="dcterms:W3CDTF">2022-08-12T06:40:40Z</dcterms:modified>
</cp:coreProperties>
</file>