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5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02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5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27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2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2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5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7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9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152834-27E9-4B2B-B5EE-812638F7B558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536C-7E8E-4BB5-AB12-B5CE0B1D0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82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9DBC-33BD-46A6-B379-7093C0285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Predicting severity of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FB11-AA56-43BB-A32E-5A7DA537F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using Data analysis, data Visualisation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012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FF68-C5DD-4326-8D2F-18A2577E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day of the week of the accident and severity of accident: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7393DC-E2F9-4C5F-9980-B33491D59E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00244"/>
            <a:ext cx="8947150" cy="37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6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E2D3-70F5-42EF-834B-D56273BF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hour of the accident and severity of accident: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7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25AE9D6-3B0F-468E-B13A-6E7EA39D2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694" y="2052638"/>
            <a:ext cx="674238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B81A-9250-4D2B-9395-0A87EB09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driver under the influence of drug or alcohol and severity of accident: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5B85E7-DF33-4656-84F6-072062767B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43" y="2052638"/>
            <a:ext cx="545449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7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9E30-959A-4F82-9526-1556B8D6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8D1A-E0A3-4984-8C45-12DDEC8C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Infrastructural factors like junction type – Effect severity of accident</a:t>
            </a:r>
          </a:p>
          <a:p>
            <a:r>
              <a:rPr lang="en-IN" dirty="0"/>
              <a:t>Individual Situational factors like driver under influence of drug or alcohol – Have not significant effect on severity of accident</a:t>
            </a:r>
          </a:p>
          <a:p>
            <a:r>
              <a:rPr lang="en-IN" dirty="0"/>
              <a:t>Cumulative situational factors like day of week and hours of day have effect on frequency of accidents.</a:t>
            </a:r>
          </a:p>
          <a:p>
            <a:r>
              <a:rPr lang="en-IN" dirty="0"/>
              <a:t>Environmental factor like weather and lighting conditions – Not have any significant effect on frequency and severity of accidents.</a:t>
            </a:r>
          </a:p>
        </p:txBody>
      </p:sp>
    </p:spTree>
    <p:extLst>
      <p:ext uri="{BB962C8B-B14F-4D97-AF65-F5344CB8AC3E}">
        <p14:creationId xmlns:p14="http://schemas.microsoft.com/office/powerpoint/2010/main" val="2162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8886-9137-4E45-A7C6-B8A2C26C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predicting severity of accident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C41-A7BC-4F1C-B167-9CE42E07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Infrastructural planner and builder knows the infrastructural factors of severity of accidents, they can build safe city road infrastructure </a:t>
            </a:r>
          </a:p>
          <a:p>
            <a:r>
              <a:rPr lang="en-IN" dirty="0"/>
              <a:t>Situational factors of accident help people to reschedule their time of travelling to lessen the probability of encountering the sever accidents.</a:t>
            </a:r>
          </a:p>
          <a:p>
            <a:r>
              <a:rPr lang="en-IN" dirty="0"/>
              <a:t>Similarly, by knowing the environmental factors of accidents like rain and lighting conditions, traveller can plan better.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8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A978-91F3-4AFE-90D0-85D5C183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D33A-9D7E-4EA1-B4BE-32B893A3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Accident data is downloaded from the </a:t>
            </a:r>
            <a:r>
              <a:rPr lang="en-IN" dirty="0" err="1"/>
              <a:t>coursera</a:t>
            </a:r>
            <a:r>
              <a:rPr lang="en-IN" dirty="0"/>
              <a:t> source. </a:t>
            </a:r>
          </a:p>
          <a:p>
            <a:r>
              <a:rPr lang="en-IN" dirty="0"/>
              <a:t>The data set have 194673 rows and 38 columns.</a:t>
            </a:r>
          </a:p>
          <a:p>
            <a:r>
              <a:rPr lang="en-US" dirty="0"/>
              <a:t>Duplicate, highly similar or highly correlated features were dropped. </a:t>
            </a:r>
            <a:endParaRPr lang="en-IN" dirty="0"/>
          </a:p>
          <a:p>
            <a:r>
              <a:rPr lang="en-IN" dirty="0"/>
              <a:t>Day of week and the hour of accident is extracted from the datatime of the accident</a:t>
            </a:r>
          </a:p>
          <a:p>
            <a:r>
              <a:rPr lang="en-IN" dirty="0"/>
              <a:t>Severity have two values-1 and 2 and they are imbalanced. Therefore, some rows are randomly dropped to make data balanced.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13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F593-35E8-4678-BA75-C8670613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Lighting condition and severity of accident: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87BAE-A347-4D1C-9793-760AF632A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297676"/>
            <a:ext cx="8947150" cy="37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3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5659-AFC5-4416-B4D6-AEF03EE9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Road condition and severity of accident</a:t>
            </a:r>
            <a:endParaRPr lang="en-IN" sz="7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7D6003-053A-45C8-9FB8-8ADB6AB143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12538"/>
            <a:ext cx="8947150" cy="36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7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7178-6252-4C96-AA4D-70A1EAA7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weather condition and severity of accident</a:t>
            </a:r>
            <a:endParaRPr lang="en-IN" sz="7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E1F82D-F4DA-4F39-B693-3A41397D9C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12538"/>
            <a:ext cx="8947150" cy="36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1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E4D2-5695-4ED1-8E6F-2FB39C4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Junction type and severity of accident</a:t>
            </a:r>
            <a:endParaRPr lang="en-IN" sz="8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E930E2-5338-485C-A168-9B3747FD3D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12538"/>
            <a:ext cx="8947150" cy="36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9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4067-F19E-4B2D-B289-0AF982B9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Collision type and severity of accident</a:t>
            </a:r>
            <a:endParaRPr lang="en-IN" sz="7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73279B-85A2-4F99-91EC-C777225A34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14572"/>
            <a:ext cx="8947150" cy="36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0D0D-5C5E-47D9-ADBB-C8C56632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address type and severity of accident</a:t>
            </a:r>
            <a:endParaRPr lang="en-IN" sz="6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C515A1-A77C-420D-96B2-364A003B1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12538"/>
            <a:ext cx="8947150" cy="36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49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318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Predicting severity of Accidents</vt:lpstr>
      <vt:lpstr>Importance of predicting severity of accident </vt:lpstr>
      <vt:lpstr>Data acquisition and cleaning</vt:lpstr>
      <vt:lpstr>Relationship between Lighting condition and severity of accident: </vt:lpstr>
      <vt:lpstr>Relationship between Road condition and severity of accident</vt:lpstr>
      <vt:lpstr>Relationship between weather condition and severity of accident</vt:lpstr>
      <vt:lpstr>Relationship between Junction type and severity of accident</vt:lpstr>
      <vt:lpstr>Relationship between Collision type and severity of accident</vt:lpstr>
      <vt:lpstr>Relationship between address type and severity of accident</vt:lpstr>
      <vt:lpstr>Relationship between day of the week of the accident and severity of accident: </vt:lpstr>
      <vt:lpstr>Relationship between hour of the accident and severity of accident: </vt:lpstr>
      <vt:lpstr>Relationship between driver under the influence of drug or alcohol and severity of accident: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Accidents</dc:title>
  <dc:creator>Rajat Panwan</dc:creator>
  <cp:lastModifiedBy>Rajat Panwan</cp:lastModifiedBy>
  <cp:revision>3</cp:revision>
  <dcterms:created xsi:type="dcterms:W3CDTF">2020-09-01T17:57:01Z</dcterms:created>
  <dcterms:modified xsi:type="dcterms:W3CDTF">2020-09-01T18:20:35Z</dcterms:modified>
</cp:coreProperties>
</file>